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  <p:sldMasterId id="2147483929" r:id="rId2"/>
  </p:sldMasterIdLst>
  <p:sldIdLst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A665-A5D9-2A83-21B5-812A3CC9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B07F-005B-4642-9EF2-EBA505F94C99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CC93-5B50-00F0-F533-C5542750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BA00-3922-ED33-8B80-D67C8831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2508-6D11-438A-A985-C7A62D15B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3374-62D4-6993-9BC1-B71C24B5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3D59-2824-43D0-9346-452BFA13FB9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34F3-3148-3FFA-8BAE-9D46FF2C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9CD9-1D4B-446D-9571-F01686B3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B44A-AAF3-40C4-BAC2-B18D8BCBA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9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4013-A70A-745A-42E4-94C665F9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27FE-A840-4C4E-9902-4E9442E1EA60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22A78-6035-C8FB-03FE-7CF9889B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9B3FD-8D01-AB97-802C-CAF8EB27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39B1-E912-4C34-970D-5A526C397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5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8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19292-4831-0B72-C163-421145C8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46F6-090B-4E99-B2A6-526BF7C1ECA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00EB-7019-3493-CF5D-F86875AD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D481-7A12-BE74-9B57-ED45FEFD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3E20-4354-4653-A4A0-3DF9395F7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85C93-C3AD-88EE-9F93-40FC5F19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4F29-4F61-4473-8867-628FF8B98F8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2FD70-D893-94E7-041A-B0EFB412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2A26-76BF-6A43-8547-17066088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2EF2-D213-43F3-BCFF-3680A56AA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6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1085-0A36-879E-02A7-28BD5ABB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4975-CDEC-4E7C-830F-0920B9FF2E5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E2D38-43A8-7B3F-80D7-45C49D57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8BE9-9812-CF1B-7B96-E58BBADA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F127-1F05-4DC3-86AC-28DCB728C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8D6982-05A1-20CB-9147-8206F692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7E24-2CC1-4CD6-921B-9715DFC694E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0BF44C-264B-3ECF-25A7-BFFEB950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9BDD2-64E0-8873-80A6-89955381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2413-B3CE-445C-80E7-9F2F1FD3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D8E321-32A1-45A7-CA4D-BF50A8CF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3ED3-A074-4EF6-B702-F521CE5C98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ABDC76-4E4B-4F01-87CA-4E4A5387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707284-8F38-0219-FD00-9C8B7408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72DD-AEA4-447F-BEC7-3D2FF17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4CF988-49FF-6A76-2E27-4D6D9605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967D-6D7F-4CBD-854F-3E192E0778F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872F3E-37E3-2673-C0EC-56C4545E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E8BF76-B0F3-C6AC-39C3-8B184C41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E038-12A2-49AD-91A2-7CDEF182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2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AC944F-0B10-7BB5-3821-2AFB58ED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1609-0BFA-4479-A6E7-E189EB78FE40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28AE63-967C-BFFD-8925-43391E05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E1ABDD-1CA9-400F-C1C9-125F7198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15F8-8638-4E6A-9160-F843679F9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735C5-66AC-DF0F-0F07-3CEF72B2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A5E8-5CE0-49D9-9DE3-2C07B7F38F7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42CA-6A60-7C06-830A-695C287E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47236-1B57-7718-0F76-68B3EF7F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E3B1-03CB-44BD-97AF-6F838455C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95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16E0FA-E010-F4C2-66A8-BDF75936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8468-A1B9-44DE-8068-4C9EB862A3D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11466B-092F-E1EA-501D-CEF98EE6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264093-087C-A312-12C4-CAA104F9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3B24-55F6-4A8D-8FB8-D22B201F0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0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9107A7-7E62-B87B-86ED-D9385305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C24D-67D0-4033-8AD5-956D57ADC82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BAF643-06CF-13AD-0D8A-765B01CA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D62FC4-6AF9-E936-1878-CFBAF406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DC72-B668-41F9-988D-4F12CA870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D2F7-CC75-5564-A7EC-5CAC3D6C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7E05-E5EF-47F2-A596-00DB3C83D9D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0BCF6-8E8F-27EC-5F81-B6C28DE7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5C1C-517F-F33A-180E-1D9A043F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CCC3-AC82-40DE-848D-DC121198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2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DF37-3436-2A7B-BCA9-159DB9CE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BA26-CF00-4013-AE56-7EBBF555366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0604C-6285-98D3-670F-E98F2A85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DB45-4E4F-BFC9-DA98-B3BE0186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B63A-C3E3-4B19-95A1-30011BBFE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6A2B-21EA-246C-EBAF-F42CA8AC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2582-C241-4714-9BBC-BC8DF0536F4B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FCA6C-6A5D-D3F3-CA75-F2AEEB86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F9F5-3A21-02A2-9F52-6B00698E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FBDD-852C-44E3-8095-48390A04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54A908-4931-149C-78B9-7C03B2F2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B1D0-839C-413C-9F3B-36DC914AF55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D9A93-8B4C-96ED-CFEE-9ADDC4D1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59CE94-266A-7B4E-51A5-80D51800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C4E2-D3DD-4522-8DB2-9A8F906E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DF1220-1D9B-37C7-13CA-DB9EE2D9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5363-18C9-4F4A-9514-4CEFB6AB33CB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D69053-B6A0-4D9E-CFB6-960BEDE5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E60F98-4AF7-158E-A7DD-595319B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1DC4-72AB-4FC2-AC39-EC3102BE4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CA39D2-0A95-7AFA-F029-144FA45A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44B2-F58F-47EC-8E3B-C366DDEDA346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4BD8C9-6C40-018B-40BB-0995A046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6DD04E-AD19-5085-CDC0-83D2192E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2A15-BF5F-4DE9-8F82-BFE0FC7C8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E21D86-243F-0153-AED9-AB44D76F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D00A-BF37-4775-B7F8-C4A66E78711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AA0268-F518-A593-013E-8D0E6B99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82F08F-3FE7-9D7B-F145-247CA70E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6F42-9DB0-459E-ADD7-1D4FC819F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3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8C839-5780-BAD2-1F1C-54EF6252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784D-F63F-4CB4-A269-C927FFB564DA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BE03C8-76C5-3623-1142-5B9C7CA8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3F1542-E811-B1DE-AA7A-4D2E7162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1BE9-0E2B-44BF-9275-95609E64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08366B-8459-8838-8BB7-141BCF86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88D2-6A16-4D4C-B740-B0D7F744DEF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E25986-AAB7-6DFA-B3AB-EA949462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398ADE-F172-51C8-0CDE-138A6B20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F1B8-EC17-47C6-9A37-1F02BE745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6021D8-FBCA-52A8-0F3E-660653D74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D812C7-0FB8-85F4-BB8A-7F64A709E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0989-16B4-1A7F-3000-4FC0EC9CF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45B94A-9806-429B-8D49-2C8213F8D2F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1E39C-A2A9-7FEA-2795-CCBEFA7BF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CD8E-9CA7-D5F1-90C0-7282704E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DB371D-EA4D-4867-B25C-82A10AA00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EB4FBDE-BF63-A6D1-1BAC-4D8D0175E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7BBB11-C32F-8B68-D6F8-045ED2DA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3E0B4-C821-D88B-CD1D-F6C80F015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CDC34E-6AFA-4ED1-AAE0-91FF040C1E7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B07C0-8A28-5393-5BFA-6302F1CE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77BB9-51AC-DEF6-5499-83055092B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03EDA194-BD91-4DF6-BF9E-02D87682C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>
            <a:extLst>
              <a:ext uri="{FF2B5EF4-FFF2-40B4-BE49-F238E27FC236}">
                <a16:creationId xmlns:a16="http://schemas.microsoft.com/office/drawing/2014/main" id="{16E938D4-D4FA-D67C-496F-949B6DB2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Lucida Sans" panose="020B0602030504020204" pitchFamily="34" charset="0"/>
              </a:rPr>
              <a:t>Anywhere Is Home</a:t>
            </a:r>
          </a:p>
        </p:txBody>
      </p:sp>
      <p:sp>
        <p:nvSpPr>
          <p:cNvPr id="4099" name="TextBox 11">
            <a:extLst>
              <a:ext uri="{FF2B5EF4-FFF2-40B4-BE49-F238E27FC236}">
                <a16:creationId xmlns:a16="http://schemas.microsoft.com/office/drawing/2014/main" id="{9D26AEFF-A703-2707-8B81-87E8E269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6BA3E6C0-1F89-3F97-BEE8-7B72AF9A9D93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24BE87AC-FA85-F35C-2CFE-77BB3D08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45FDAED-FE12-E547-5106-38EEBE1FDBD5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M. Henson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Homer F. Morris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9C9364F-9676-486C-2E08-58F8F57CDF3C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7D9B9-9042-1662-D046-9E0BD0970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9C093FC9-CB12-204B-D555-81C40C2FC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 ~ Anywhere Is Home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C3090-891D-43CD-E69F-8251E96D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6E44C61B-664E-3395-8071-D4706E7A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991D4-19F9-268F-447C-DCD51FC9D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B7655E7E-5B67-2A45-91B5-8416D30B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1D5FF-4724-E219-8A1A-4D279FEB0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E9B8CDF2-AEFB-1B03-43C8-DAF15FA86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EACCB-5EE3-3568-89C3-56059F5B5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044AA0DA-A124-A189-7993-05902023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452D1-700B-2FBE-8E5B-F2ED8EA3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0440F01F-0152-5725-398E-C4A853D1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8644F-D25E-AF00-6C94-DD84DE608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AE388344-F876-510D-F53D-549C83343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30EC9-746D-AE82-B44B-5405371D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DC14B807-7192-640F-1231-9D5ABBF8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AB7B2-D9D1-1D6B-93F8-2278FCF89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1B72EC66-97AF-2F91-7284-D4CB0BBB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 ~ Anywhere Is Home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6A2D1-B529-19B8-98E4-0982D73E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417CA5B7-4B10-1C8C-A111-8583308A5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8E296-7ADD-6BFA-5EB1-8394548E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2F751A7C-CF05-EB03-1E2A-9CAF41B40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 ~ Anywhere Is Home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E7EAD-C1D9-BE22-5F32-5169644BB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6D1064BB-9273-E223-64F3-2492F68E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6B83D-F40C-D3D1-B3E5-A526F895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BF0FD8BD-8825-404B-6AE5-68C26CE9D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78C2B-8BD3-5B90-ECB1-54C0D76D9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B4A9DF5B-DF03-C694-B5FD-A4861D83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0EEEC-5F8B-F123-BAE3-F653AE2F8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090838C3-6582-C15A-03D6-288161FA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F04F3-9550-FA80-5C47-8BBFCC33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7A6507AD-0CC8-2250-6DBE-F1716362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EE03F2-93F6-0DDB-06B8-236FD6398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DA4E81E6-90FE-9138-78F5-15FBE0CA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1EA4D-9F92-DE85-45F6-2CA0490AD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B2ABC87B-C2C1-7E62-AC69-C4E3C480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3599F-D0F9-9059-6D0A-487CD7FD6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73C610FD-9940-287A-63D9-C9E9D2D6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8F1AC-6863-03F8-E517-CB7B9C72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2FD4BD99-17FB-BE57-26A7-E23D3FA6B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4E340-07B0-9DE8-4A72-247EE1A5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CEED1B24-AE62-E7CA-31A4-42AEE27B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3A145-0330-8142-0D22-BE3F7229A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F500D894-6B5D-8378-0E46-1C6B8DCF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76808E-06F1-8212-353F-6FDC9E5C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1AC49A7C-BC6E-00A6-5AD8-694FBDD8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152F6-A7FF-BAF7-178F-8FE8477FE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D949E2CB-BAE7-2100-302D-D0D832CF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130</Words>
  <Application>Microsoft Office PowerPoint</Application>
  <PresentationFormat>Widescreen</PresentationFormat>
  <Paragraphs>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Lucida Sans</vt:lpstr>
      <vt:lpstr>Office 2013 - 2022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2025-03-10T23:38:34Z</dcterms:modified>
  <cp:category>PDHymns</cp:category>
</cp:coreProperties>
</file>