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Another Year Is Dawning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ELLACOMBE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7, 6, 7, 6, 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4145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2719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Frances R. Havergal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Gesangbuch der Würtemgergischen Hofkapelle (1784)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other Year Is Dawning_169_arr3_v1001">
            <a:extLst>
              <a:ext uri="{FF2B5EF4-FFF2-40B4-BE49-F238E27FC236}">
                <a16:creationId xmlns:a16="http://schemas.microsoft.com/office/drawing/2014/main" id="{891C973F-D7AA-7808-DE9B-C1B7C54F6C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Another Year Is Dawning</a:t>
            </a:r>
          </a:p>
        </p:txBody>
      </p:sp>
    </p:spTree>
    <p:extLst>
      <p:ext uri="{BB962C8B-B14F-4D97-AF65-F5344CB8AC3E}">
        <p14:creationId xmlns:p14="http://schemas.microsoft.com/office/powerpoint/2010/main" val="5543948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other Year Is Dawning_169_arr3_v1002">
            <a:extLst>
              <a:ext uri="{FF2B5EF4-FFF2-40B4-BE49-F238E27FC236}">
                <a16:creationId xmlns:a16="http://schemas.microsoft.com/office/drawing/2014/main" id="{4B116634-DD12-C1D0-6B08-840E39A3E7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353226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other Year Is Dawning_169_arr3_v2001">
            <a:extLst>
              <a:ext uri="{FF2B5EF4-FFF2-40B4-BE49-F238E27FC236}">
                <a16:creationId xmlns:a16="http://schemas.microsoft.com/office/drawing/2014/main" id="{23F7EC1D-4C4C-AE18-DD1C-3D2D96270F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54540C-2DBD-DCFC-5565-B4F4FCF76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Another Year Is Dawning</a:t>
            </a:r>
          </a:p>
        </p:txBody>
      </p:sp>
    </p:spTree>
    <p:extLst>
      <p:ext uri="{BB962C8B-B14F-4D97-AF65-F5344CB8AC3E}">
        <p14:creationId xmlns:p14="http://schemas.microsoft.com/office/powerpoint/2010/main" val="9224688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other Year Is Dawning_169_arr3_v2002">
            <a:extLst>
              <a:ext uri="{FF2B5EF4-FFF2-40B4-BE49-F238E27FC236}">
                <a16:creationId xmlns:a16="http://schemas.microsoft.com/office/drawing/2014/main" id="{675ABE4F-7D27-DC1A-28E5-48ED496D5B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4F4FB2-2600-FFAB-2BD4-1ED02E8A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842746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other Year Is Dawning_169_arr3_v3001">
            <a:extLst>
              <a:ext uri="{FF2B5EF4-FFF2-40B4-BE49-F238E27FC236}">
                <a16:creationId xmlns:a16="http://schemas.microsoft.com/office/drawing/2014/main" id="{C52E8B80-A3EB-B0BE-81E8-9E73693D4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E1EC65-D0A2-51AD-4F30-95ACEDE79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Another Year Is Dawning</a:t>
            </a:r>
          </a:p>
        </p:txBody>
      </p:sp>
    </p:spTree>
    <p:extLst>
      <p:ext uri="{BB962C8B-B14F-4D97-AF65-F5344CB8AC3E}">
        <p14:creationId xmlns:p14="http://schemas.microsoft.com/office/powerpoint/2010/main" val="15771547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other Year Is Dawning_169_arr3_v3002">
            <a:extLst>
              <a:ext uri="{FF2B5EF4-FFF2-40B4-BE49-F238E27FC236}">
                <a16:creationId xmlns:a16="http://schemas.microsoft.com/office/drawing/2014/main" id="{E7993D1D-5569-59F4-02C6-C1A2EEFC69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9BEF2F-617D-994D-3E4E-B0052D5AD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3309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97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2025-02-05T20:23:08Z</dcterms:modified>
  <cp:category>PDHymns</cp:category>
</cp:coreProperties>
</file>