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Another Year Is Dawning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AURELIA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7, 6, 7, 6, 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34349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1326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Frances R. Havergal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Samuel S. Wesley 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other Year Is Dawning_169_arr1_v1001">
            <a:extLst>
              <a:ext uri="{FF2B5EF4-FFF2-40B4-BE49-F238E27FC236}">
                <a16:creationId xmlns:a16="http://schemas.microsoft.com/office/drawing/2014/main" id="{72070ABC-E94C-E76B-B9D4-D1222A2F73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Another Year Is Dawning</a:t>
            </a:r>
          </a:p>
        </p:txBody>
      </p:sp>
    </p:spTree>
    <p:extLst>
      <p:ext uri="{BB962C8B-B14F-4D97-AF65-F5344CB8AC3E}">
        <p14:creationId xmlns:p14="http://schemas.microsoft.com/office/powerpoint/2010/main" val="6354855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other Year Is Dawning_169_arr1_v1002">
            <a:extLst>
              <a:ext uri="{FF2B5EF4-FFF2-40B4-BE49-F238E27FC236}">
                <a16:creationId xmlns:a16="http://schemas.microsoft.com/office/drawing/2014/main" id="{7F02E9B2-6041-7542-7C5F-3587E2D0DD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76300781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other Year Is Dawning_169_arr1_v2001">
            <a:extLst>
              <a:ext uri="{FF2B5EF4-FFF2-40B4-BE49-F238E27FC236}">
                <a16:creationId xmlns:a16="http://schemas.microsoft.com/office/drawing/2014/main" id="{620091B0-196E-6F74-0DD0-B6A7D9BBF4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3E8DBBB-6A39-26F4-47CD-53D044E43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Another Year Is Dawning</a:t>
            </a:r>
          </a:p>
        </p:txBody>
      </p:sp>
    </p:spTree>
    <p:extLst>
      <p:ext uri="{BB962C8B-B14F-4D97-AF65-F5344CB8AC3E}">
        <p14:creationId xmlns:p14="http://schemas.microsoft.com/office/powerpoint/2010/main" val="170709598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other Year Is Dawning_169_arr1_v2002">
            <a:extLst>
              <a:ext uri="{FF2B5EF4-FFF2-40B4-BE49-F238E27FC236}">
                <a16:creationId xmlns:a16="http://schemas.microsoft.com/office/drawing/2014/main" id="{C095F7F8-7475-C4A5-E262-70C530D74FE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F73FFCE-482B-1B54-F790-721221252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5826052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other Year Is Dawning_169_arr1_v3001">
            <a:extLst>
              <a:ext uri="{FF2B5EF4-FFF2-40B4-BE49-F238E27FC236}">
                <a16:creationId xmlns:a16="http://schemas.microsoft.com/office/drawing/2014/main" id="{3485F742-744D-B316-6C23-C382366E837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27DD4F7-5D6C-0636-D945-D71D5CB2B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Another Year Is Dawning</a:t>
            </a:r>
          </a:p>
        </p:txBody>
      </p:sp>
    </p:spTree>
    <p:extLst>
      <p:ext uri="{BB962C8B-B14F-4D97-AF65-F5344CB8AC3E}">
        <p14:creationId xmlns:p14="http://schemas.microsoft.com/office/powerpoint/2010/main" val="19112694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other Year Is Dawning_169_arr1_v3002">
            <a:extLst>
              <a:ext uri="{FF2B5EF4-FFF2-40B4-BE49-F238E27FC236}">
                <a16:creationId xmlns:a16="http://schemas.microsoft.com/office/drawing/2014/main" id="{B13DF0AA-8F94-8DB3-0BFB-7D4018740B1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5AFEA3A-B0C8-E31E-FB7F-0C7406F4A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2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270968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2025-02-05T20:14:12Z</dcterms:modified>
  <cp:category>PDHymns</cp:category>
</cp:coreProperties>
</file>