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9" r:id="rId4"/>
    <p:sldId id="260" r:id="rId5"/>
    <p:sldId id="261" r:id="rId6"/>
    <p:sldId id="263" r:id="rId7"/>
    <p:sldId id="264" r:id="rId8"/>
    <p:sldId id="265" r:id="rId9"/>
    <p:sldId id="267" r:id="rId10"/>
    <p:sldId id="268" r:id="rId11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098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1/31/2025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1/31/2025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1/31/2025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1/31/2025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1/31/2025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1/31/2025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Angry Words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(Love One Another)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7813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3/4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/B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 - SOL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3/Chorus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6459294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19679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Sunday School Teacher (1867), </a:t>
                      </a:r>
                      <a:r>
                        <a:rPr kumimoji="0" lang="en-US" alt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st.</a:t>
                      </a: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3 by Betty Bender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H. R. Palmer (1867), Arr. by Will W. Slater (1944)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heet music with black and white text&#10;&#10;Description automatically generated">
            <a:extLst>
              <a:ext uri="{FF2B5EF4-FFF2-40B4-BE49-F238E27FC236}">
                <a16:creationId xmlns:a16="http://schemas.microsoft.com/office/drawing/2014/main" id="{C73299C3-A95E-4B61-6AAC-78AD3C7A0F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509B595D-A5DC-3B62-1D76-67FADA65E2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71428935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heet of music with black and white text&#10;&#10;Description automatically generated">
            <a:extLst>
              <a:ext uri="{FF2B5EF4-FFF2-40B4-BE49-F238E27FC236}">
                <a16:creationId xmlns:a16="http://schemas.microsoft.com/office/drawing/2014/main" id="{F626C7A9-90AC-8914-B23D-D765164037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Angry Words</a:t>
            </a:r>
          </a:p>
        </p:txBody>
      </p:sp>
    </p:spTree>
    <p:extLst>
      <p:ext uri="{BB962C8B-B14F-4D97-AF65-F5344CB8AC3E}">
        <p14:creationId xmlns:p14="http://schemas.microsoft.com/office/powerpoint/2010/main" val="373101815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heet music with black text&#10;&#10;Description automatically generated">
            <a:extLst>
              <a:ext uri="{FF2B5EF4-FFF2-40B4-BE49-F238E27FC236}">
                <a16:creationId xmlns:a16="http://schemas.microsoft.com/office/drawing/2014/main" id="{A182F855-4B16-A9EB-307B-3D54E1F6A0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BCE530AB-BBE1-352B-D801-2F545CB13D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44889699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heet music with black and white text&#10;&#10;Description automatically generated">
            <a:extLst>
              <a:ext uri="{FF2B5EF4-FFF2-40B4-BE49-F238E27FC236}">
                <a16:creationId xmlns:a16="http://schemas.microsoft.com/office/drawing/2014/main" id="{80D16BC8-DFC6-8B2A-FDC8-A23767A943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1ED3EC78-AEB3-6D58-B1C3-9AE869AB4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1703930504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heet of music with notes&#10;&#10;Description automatically generated">
            <a:extLst>
              <a:ext uri="{FF2B5EF4-FFF2-40B4-BE49-F238E27FC236}">
                <a16:creationId xmlns:a16="http://schemas.microsoft.com/office/drawing/2014/main" id="{1E589DDF-6DD1-6CBD-4C1B-A805E4ECD7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110A4FB2-9B2F-9286-A92F-9D67CFFE24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Angry Words</a:t>
            </a:r>
          </a:p>
        </p:txBody>
      </p:sp>
    </p:spTree>
    <p:extLst>
      <p:ext uri="{BB962C8B-B14F-4D97-AF65-F5344CB8AC3E}">
        <p14:creationId xmlns:p14="http://schemas.microsoft.com/office/powerpoint/2010/main" val="83819568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>
            <a:extLst>
              <a:ext uri="{FF2B5EF4-FFF2-40B4-BE49-F238E27FC236}">
                <a16:creationId xmlns:a16="http://schemas.microsoft.com/office/drawing/2014/main" id="{81B30EF9-677F-882D-B97B-6420032883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  <p:pic>
        <p:nvPicPr>
          <p:cNvPr id="3" name="Picture 2" descr="A sheet music with black text&#10;&#10;Description automatically generated">
            <a:extLst>
              <a:ext uri="{FF2B5EF4-FFF2-40B4-BE49-F238E27FC236}">
                <a16:creationId xmlns:a16="http://schemas.microsoft.com/office/drawing/2014/main" id="{BF9CB9B9-28E0-07F7-E428-E432AC48F8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64741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heet music with black and white text&#10;&#10;Description automatically generated">
            <a:extLst>
              <a:ext uri="{FF2B5EF4-FFF2-40B4-BE49-F238E27FC236}">
                <a16:creationId xmlns:a16="http://schemas.microsoft.com/office/drawing/2014/main" id="{5747D471-2563-A1F3-3AD4-FBE4460A0A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01682A53-A646-E0E8-ACC5-43D15C210B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173461319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heet of music with notes&#10;&#10;Description automatically generated">
            <a:extLst>
              <a:ext uri="{FF2B5EF4-FFF2-40B4-BE49-F238E27FC236}">
                <a16:creationId xmlns:a16="http://schemas.microsoft.com/office/drawing/2014/main" id="{68B974CA-ADCE-FAF8-B534-CBAC0EB5B2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3ACE91FA-EB76-9B28-82F8-02C79FB5C5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Angry Words</a:t>
            </a:r>
          </a:p>
        </p:txBody>
      </p:sp>
    </p:spTree>
    <p:extLst>
      <p:ext uri="{BB962C8B-B14F-4D97-AF65-F5344CB8AC3E}">
        <p14:creationId xmlns:p14="http://schemas.microsoft.com/office/powerpoint/2010/main" val="2621888635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>
            <a:extLst>
              <a:ext uri="{FF2B5EF4-FFF2-40B4-BE49-F238E27FC236}">
                <a16:creationId xmlns:a16="http://schemas.microsoft.com/office/drawing/2014/main" id="{B1BD50A4-7432-9B5C-D877-88114BDBB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pic>
        <p:nvPicPr>
          <p:cNvPr id="3" name="Picture 2" descr="A sheet music with black text&#10;&#10;Description automatically generated">
            <a:extLst>
              <a:ext uri="{FF2B5EF4-FFF2-40B4-BE49-F238E27FC236}">
                <a16:creationId xmlns:a16="http://schemas.microsoft.com/office/drawing/2014/main" id="{DA87B526-E104-9D6F-C23C-EAD486BB77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68953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115</TotalTime>
  <Words>111</Words>
  <Application>Microsoft Office PowerPoint</Application>
  <PresentationFormat>Widescreen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2025-01-31T22:25:57Z</dcterms:modified>
  <cp:category>PDHymns</cp:category>
</cp:coreProperties>
</file>