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Angry Words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(Love One Another)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459294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19679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Sunday School Teacher (1867),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st.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3 by Betty Bender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H. R. Palmer (1867), Arr. by Will W. Slater (1944)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gry Words_arr1_169_v3001">
            <a:extLst>
              <a:ext uri="{FF2B5EF4-FFF2-40B4-BE49-F238E27FC236}">
                <a16:creationId xmlns:a16="http://schemas.microsoft.com/office/drawing/2014/main" id="{CDBA4B5C-EC09-FEC1-C197-C48F501263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ACE91FA-EB76-9B28-82F8-02C79FB5C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Angry Words</a:t>
            </a:r>
          </a:p>
        </p:txBody>
      </p:sp>
    </p:spTree>
    <p:extLst>
      <p:ext uri="{BB962C8B-B14F-4D97-AF65-F5344CB8AC3E}">
        <p14:creationId xmlns:p14="http://schemas.microsoft.com/office/powerpoint/2010/main" val="262188863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gry Words_arr1_169_v3002">
            <a:extLst>
              <a:ext uri="{FF2B5EF4-FFF2-40B4-BE49-F238E27FC236}">
                <a16:creationId xmlns:a16="http://schemas.microsoft.com/office/drawing/2014/main" id="{6979D5C0-6805-3688-C6BE-DFDAB51C3B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EC56AEF-5B0B-89D9-5C9E-42C600E86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24108905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heet music with black text&#10;&#10;Description automatically generated">
            <a:extLst>
              <a:ext uri="{FF2B5EF4-FFF2-40B4-BE49-F238E27FC236}">
                <a16:creationId xmlns:a16="http://schemas.microsoft.com/office/drawing/2014/main" id="{0C133E65-2F58-5A1E-8274-C7E6EEF49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1BD50A4-7432-9B5C-D877-88114BDBB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08468953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68228F27-2C61-EE05-E9D8-C9BF5F57E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09B595D-A5DC-3B62-1D76-67FADA65E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142893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gry Words_arr1_169_v1001">
            <a:extLst>
              <a:ext uri="{FF2B5EF4-FFF2-40B4-BE49-F238E27FC236}">
                <a16:creationId xmlns:a16="http://schemas.microsoft.com/office/drawing/2014/main" id="{89E96ABC-A6A9-731A-5385-937C5682D1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Angry Words</a:t>
            </a:r>
          </a:p>
        </p:txBody>
      </p:sp>
    </p:spTree>
    <p:extLst>
      <p:ext uri="{BB962C8B-B14F-4D97-AF65-F5344CB8AC3E}">
        <p14:creationId xmlns:p14="http://schemas.microsoft.com/office/powerpoint/2010/main" val="373101815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gry Words_arr1_169_v1002">
            <a:extLst>
              <a:ext uri="{FF2B5EF4-FFF2-40B4-BE49-F238E27FC236}">
                <a16:creationId xmlns:a16="http://schemas.microsoft.com/office/drawing/2014/main" id="{CA580AEE-FFBE-4D93-5004-F1B55D9E5C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5BBBF13-5533-6502-4FCA-661706619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80402427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heet music with black text&#10;&#10;Description automatically generated">
            <a:extLst>
              <a:ext uri="{FF2B5EF4-FFF2-40B4-BE49-F238E27FC236}">
                <a16:creationId xmlns:a16="http://schemas.microsoft.com/office/drawing/2014/main" id="{401C272F-F121-BB2E-1405-A8EC549A1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CE530AB-BBE1-352B-D801-2F545CB13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4889699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FE1D9A7C-6EC0-03E9-7300-5D036C60F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ED3EC78-AEB3-6D58-B1C3-9AE869AB4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0393050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gry Words_arr1_169_v2001">
            <a:extLst>
              <a:ext uri="{FF2B5EF4-FFF2-40B4-BE49-F238E27FC236}">
                <a16:creationId xmlns:a16="http://schemas.microsoft.com/office/drawing/2014/main" id="{2B522EBE-7233-AD14-5A53-5C29D3433A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10A4FB2-9B2F-9286-A92F-9D67CFFE2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Angry Words</a:t>
            </a:r>
          </a:p>
        </p:txBody>
      </p:sp>
    </p:spTree>
    <p:extLst>
      <p:ext uri="{BB962C8B-B14F-4D97-AF65-F5344CB8AC3E}">
        <p14:creationId xmlns:p14="http://schemas.microsoft.com/office/powerpoint/2010/main" val="83819568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gry Words_arr1_169_v2002">
            <a:extLst>
              <a:ext uri="{FF2B5EF4-FFF2-40B4-BE49-F238E27FC236}">
                <a16:creationId xmlns:a16="http://schemas.microsoft.com/office/drawing/2014/main" id="{79E735B6-0826-C645-7F64-116DF44A01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A55A548-F822-F17F-8BA0-8D5DF6C4C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709337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heet music with black text&#10;&#10;Description automatically generated">
            <a:extLst>
              <a:ext uri="{FF2B5EF4-FFF2-40B4-BE49-F238E27FC236}">
                <a16:creationId xmlns:a16="http://schemas.microsoft.com/office/drawing/2014/main" id="{D2588B21-DAAC-F468-2F8A-5E5A55583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1B30EF9-677F-882D-B97B-642003288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9564741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ABF8FD08-D591-645B-F8CF-BF087AFFE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1682A53-A646-E0E8-ACC5-43D15C210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7346131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120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2025-01-31T22:24:33Z</dcterms:modified>
  <cp:category>PDHymns</cp:category>
</cp:coreProperties>
</file>