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Amazing Grace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NEW BRITAIN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609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Newton (1779)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Early American Melody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1001">
            <a:extLst>
              <a:ext uri="{FF2B5EF4-FFF2-40B4-BE49-F238E27FC236}">
                <a16:creationId xmlns:a16="http://schemas.microsoft.com/office/drawing/2014/main" id="{16655A02-85E7-E00F-62B0-E2DA16D74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5449308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1002">
            <a:extLst>
              <a:ext uri="{FF2B5EF4-FFF2-40B4-BE49-F238E27FC236}">
                <a16:creationId xmlns:a16="http://schemas.microsoft.com/office/drawing/2014/main" id="{7BA7CA15-6B38-5480-D56C-40955A15E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58936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2001">
            <a:extLst>
              <a:ext uri="{FF2B5EF4-FFF2-40B4-BE49-F238E27FC236}">
                <a16:creationId xmlns:a16="http://schemas.microsoft.com/office/drawing/2014/main" id="{10F452A6-C7FA-95A5-807E-84047F6B6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86BC04-3A47-EBBC-3F95-33E5AAA5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25826751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2002">
            <a:extLst>
              <a:ext uri="{FF2B5EF4-FFF2-40B4-BE49-F238E27FC236}">
                <a16:creationId xmlns:a16="http://schemas.microsoft.com/office/drawing/2014/main" id="{88FA7AD6-C9F4-7FE6-E325-2DEAB0EA9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B4BA2B-6F7C-8344-1012-E1A79B94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76914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3001">
            <a:extLst>
              <a:ext uri="{FF2B5EF4-FFF2-40B4-BE49-F238E27FC236}">
                <a16:creationId xmlns:a16="http://schemas.microsoft.com/office/drawing/2014/main" id="{96AF1F44-3EEF-D411-5BC2-6EF0ECB4E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EA7C74-0691-CB54-9D18-457BD7E1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35934746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3002">
            <a:extLst>
              <a:ext uri="{FF2B5EF4-FFF2-40B4-BE49-F238E27FC236}">
                <a16:creationId xmlns:a16="http://schemas.microsoft.com/office/drawing/2014/main" id="{E597A6F3-BDF2-B3F1-3262-7DEF7A563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713115-B560-AE35-2D37-6331E51A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23875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4001">
            <a:extLst>
              <a:ext uri="{FF2B5EF4-FFF2-40B4-BE49-F238E27FC236}">
                <a16:creationId xmlns:a16="http://schemas.microsoft.com/office/drawing/2014/main" id="{F4EEC7BA-AFE0-7CF5-599E-14082D6FE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A5AF91-C392-99FE-8D08-0B5C21D5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Amazing Grace</a:t>
            </a:r>
          </a:p>
        </p:txBody>
      </p:sp>
    </p:spTree>
    <p:extLst>
      <p:ext uri="{BB962C8B-B14F-4D97-AF65-F5344CB8AC3E}">
        <p14:creationId xmlns:p14="http://schemas.microsoft.com/office/powerpoint/2010/main" val="4301720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ing Grace_169_v4002">
            <a:extLst>
              <a:ext uri="{FF2B5EF4-FFF2-40B4-BE49-F238E27FC236}">
                <a16:creationId xmlns:a16="http://schemas.microsoft.com/office/drawing/2014/main" id="{254A9294-0AD3-E6D2-0A39-14673A594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77519-93B5-15D1-AE59-ED739EA3F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0171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85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2025-02-06T17:05:55Z</dcterms:modified>
  <cp:category>PDHymns</cp:category>
</cp:coreProperties>
</file>