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Am I A Soldier Of The Cross?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ARLINGTON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G/G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5477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6317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Thomas A. Arne (1762)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1001">
            <a:extLst>
              <a:ext uri="{FF2B5EF4-FFF2-40B4-BE49-F238E27FC236}">
                <a16:creationId xmlns:a16="http://schemas.microsoft.com/office/drawing/2014/main" id="{2FA15CFF-4CBF-345B-D3DB-5030FFC839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Am I A Soldier Of The Cross?</a:t>
            </a:r>
          </a:p>
        </p:txBody>
      </p:sp>
    </p:spTree>
    <p:extLst>
      <p:ext uri="{BB962C8B-B14F-4D97-AF65-F5344CB8AC3E}">
        <p14:creationId xmlns:p14="http://schemas.microsoft.com/office/powerpoint/2010/main" val="9478890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2001">
            <a:extLst>
              <a:ext uri="{FF2B5EF4-FFF2-40B4-BE49-F238E27FC236}">
                <a16:creationId xmlns:a16="http://schemas.microsoft.com/office/drawing/2014/main" id="{64AD4EDC-1574-9180-5545-69FF9FC3A1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308EB74-9788-7B77-9989-AC0E37CB7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Am I A Soldier Of The Cross?</a:t>
            </a:r>
          </a:p>
        </p:txBody>
      </p:sp>
    </p:spTree>
    <p:extLst>
      <p:ext uri="{BB962C8B-B14F-4D97-AF65-F5344CB8AC3E}">
        <p14:creationId xmlns:p14="http://schemas.microsoft.com/office/powerpoint/2010/main" val="33403697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3o4001">
            <a:extLst>
              <a:ext uri="{FF2B5EF4-FFF2-40B4-BE49-F238E27FC236}">
                <a16:creationId xmlns:a16="http://schemas.microsoft.com/office/drawing/2014/main" id="{5359AF30-0611-581B-F8D2-77676223CD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744EFBE-EEBE-FE4E-EC71-C8F53CF5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Am I A Soldier Of The Cross?</a:t>
            </a:r>
          </a:p>
        </p:txBody>
      </p:sp>
    </p:spTree>
    <p:extLst>
      <p:ext uri="{BB962C8B-B14F-4D97-AF65-F5344CB8AC3E}">
        <p14:creationId xmlns:p14="http://schemas.microsoft.com/office/powerpoint/2010/main" val="371224664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4o4001">
            <a:extLst>
              <a:ext uri="{FF2B5EF4-FFF2-40B4-BE49-F238E27FC236}">
                <a16:creationId xmlns:a16="http://schemas.microsoft.com/office/drawing/2014/main" id="{DFFADBC6-A96B-1874-2DED-4253685936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1EEDAAA-15A7-537E-78C6-78182874A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Am I A Soldier Of The Cross?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313466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2025-02-05T18:08:32Z</dcterms:modified>
  <cp:category>PDHymns</cp:category>
</cp:coreProperties>
</file>