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Almost Persuaded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G/B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006436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51745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Phillip P. Bliss (1871)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Phillip P. Bliss (1871)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most Persuaded_169_v1001">
            <a:extLst>
              <a:ext uri="{FF2B5EF4-FFF2-40B4-BE49-F238E27FC236}">
                <a16:creationId xmlns:a16="http://schemas.microsoft.com/office/drawing/2014/main" id="{CF256891-8A32-3CC4-A057-9BB96BC2739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Almost Persuaded</a:t>
            </a:r>
          </a:p>
        </p:txBody>
      </p:sp>
    </p:spTree>
    <p:extLst>
      <p:ext uri="{BB962C8B-B14F-4D97-AF65-F5344CB8AC3E}">
        <p14:creationId xmlns:p14="http://schemas.microsoft.com/office/powerpoint/2010/main" val="245601407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most Persuaded_169_v1002">
            <a:extLst>
              <a:ext uri="{FF2B5EF4-FFF2-40B4-BE49-F238E27FC236}">
                <a16:creationId xmlns:a16="http://schemas.microsoft.com/office/drawing/2014/main" id="{87E363A3-AACD-F793-136B-83ED898B33D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7957152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most Persuaded_169_v2001">
            <a:extLst>
              <a:ext uri="{FF2B5EF4-FFF2-40B4-BE49-F238E27FC236}">
                <a16:creationId xmlns:a16="http://schemas.microsoft.com/office/drawing/2014/main" id="{C1B76F25-318A-C661-9E3D-1410A99883C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3094564-853A-EAC3-A97B-ADD38CD6C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Almost Persuaded</a:t>
            </a:r>
          </a:p>
        </p:txBody>
      </p:sp>
    </p:spTree>
    <p:extLst>
      <p:ext uri="{BB962C8B-B14F-4D97-AF65-F5344CB8AC3E}">
        <p14:creationId xmlns:p14="http://schemas.microsoft.com/office/powerpoint/2010/main" val="31083741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most Persuaded_169_v2002">
            <a:extLst>
              <a:ext uri="{FF2B5EF4-FFF2-40B4-BE49-F238E27FC236}">
                <a16:creationId xmlns:a16="http://schemas.microsoft.com/office/drawing/2014/main" id="{2ED5E027-8D7F-3980-ED55-691738628B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3285318-5D02-350C-F1CF-D4D7A6B34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37447306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most Persuaded_169_v3001">
            <a:extLst>
              <a:ext uri="{FF2B5EF4-FFF2-40B4-BE49-F238E27FC236}">
                <a16:creationId xmlns:a16="http://schemas.microsoft.com/office/drawing/2014/main" id="{D4F182EF-A6FE-FAA2-1F26-CCDBD598D8D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D0BD349-75A9-2189-AC0A-7C61780E2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Almost Persuaded</a:t>
            </a:r>
          </a:p>
        </p:txBody>
      </p:sp>
    </p:spTree>
    <p:extLst>
      <p:ext uri="{BB962C8B-B14F-4D97-AF65-F5344CB8AC3E}">
        <p14:creationId xmlns:p14="http://schemas.microsoft.com/office/powerpoint/2010/main" val="236930912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most Persuaded_169_v3002">
            <a:extLst>
              <a:ext uri="{FF2B5EF4-FFF2-40B4-BE49-F238E27FC236}">
                <a16:creationId xmlns:a16="http://schemas.microsoft.com/office/drawing/2014/main" id="{F2E19BAD-6C16-CC85-EF7B-F1E9AA5C08B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17B6E63-483C-94E4-8B30-C39443A90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19260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79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2025-02-05T01:18:00Z</dcterms:modified>
  <cp:category>PDHymns</cp:category>
</cp:coreProperties>
</file>