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098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2/4/2025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2/4/2025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2/4/2025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2/4/2025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2/4/2025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2/4/2025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1432" y="392113"/>
            <a:ext cx="9669137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Alleluia, Alleluia! Hearts To Heaven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ODE TO JOY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8.7.8.7.D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03453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G/B - MI		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786572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418388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Christopher Wordsworth (1862)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Beethoven (1824), Adapt. by Edward Hodges (1864)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leluia Alleluia Hearts To Heaven_169_v1001">
            <a:extLst>
              <a:ext uri="{FF2B5EF4-FFF2-40B4-BE49-F238E27FC236}">
                <a16:creationId xmlns:a16="http://schemas.microsoft.com/office/drawing/2014/main" id="{406AB2DB-1516-BA86-3A6F-BC24F20F7B8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Alleluia, Alleluia! Hearts To Heaven</a:t>
            </a:r>
          </a:p>
        </p:txBody>
      </p:sp>
    </p:spTree>
    <p:extLst>
      <p:ext uri="{BB962C8B-B14F-4D97-AF65-F5344CB8AC3E}">
        <p14:creationId xmlns:p14="http://schemas.microsoft.com/office/powerpoint/2010/main" val="70764200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leluia Alleluia Hearts To Heaven_169_v1002">
            <a:extLst>
              <a:ext uri="{FF2B5EF4-FFF2-40B4-BE49-F238E27FC236}">
                <a16:creationId xmlns:a16="http://schemas.microsoft.com/office/drawing/2014/main" id="{BB0841BD-01BB-6B27-8DB4-CDB190BDFB8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336007395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leluia Alleluia Hearts To Heaven_169_v2001">
            <a:extLst>
              <a:ext uri="{FF2B5EF4-FFF2-40B4-BE49-F238E27FC236}">
                <a16:creationId xmlns:a16="http://schemas.microsoft.com/office/drawing/2014/main" id="{EEFF1560-AAFC-710B-4C64-A11651BA0F0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188E08AD-BD70-D6D7-54C9-C351FF7835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Alleluia, Alleluia! Hearts To Heaven</a:t>
            </a:r>
          </a:p>
        </p:txBody>
      </p:sp>
    </p:spTree>
    <p:extLst>
      <p:ext uri="{BB962C8B-B14F-4D97-AF65-F5344CB8AC3E}">
        <p14:creationId xmlns:p14="http://schemas.microsoft.com/office/powerpoint/2010/main" val="24288227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leluia Alleluia Hearts To Heaven_169_v2002">
            <a:extLst>
              <a:ext uri="{FF2B5EF4-FFF2-40B4-BE49-F238E27FC236}">
                <a16:creationId xmlns:a16="http://schemas.microsoft.com/office/drawing/2014/main" id="{58B51687-4FA0-9FEE-75B1-BA8D2C79687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DF439659-4166-85A3-3173-DDE641DE92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193565922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leluia Alleluia Hearts To Heaven_169_v3001">
            <a:extLst>
              <a:ext uri="{FF2B5EF4-FFF2-40B4-BE49-F238E27FC236}">
                <a16:creationId xmlns:a16="http://schemas.microsoft.com/office/drawing/2014/main" id="{3AA2EA51-40BD-EDEE-8E19-E51AB6CC02C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3DC7DC95-A0AA-CBB3-4F23-BF71E5D118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Alleluia, Alleluia! Hearts To Heaven</a:t>
            </a:r>
          </a:p>
        </p:txBody>
      </p:sp>
    </p:spTree>
    <p:extLst>
      <p:ext uri="{BB962C8B-B14F-4D97-AF65-F5344CB8AC3E}">
        <p14:creationId xmlns:p14="http://schemas.microsoft.com/office/powerpoint/2010/main" val="163005506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leluia Alleluia Hearts To Heaven_169_v3002">
            <a:extLst>
              <a:ext uri="{FF2B5EF4-FFF2-40B4-BE49-F238E27FC236}">
                <a16:creationId xmlns:a16="http://schemas.microsoft.com/office/drawing/2014/main" id="{52051F47-475A-8685-B72B-1699E5C48A8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493CEF5A-3D12-4368-AAD9-8544A11016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4748913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110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40</cp:revision>
  <dcterms:created xsi:type="dcterms:W3CDTF">2013-12-23T05:43:46Z</dcterms:created>
  <dcterms:modified xsi:type="dcterms:W3CDTF">2025-02-05T00:22:48Z</dcterms:modified>
  <cp:category>PDHymns</cp:category>
</cp:coreProperties>
</file>