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All To Jesus I Surrender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(I Surrender All)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D/F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5/Chorus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249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42248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. W. Van De Venter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S. Weeden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black text&#10;&#10;Description automatically generated">
            <a:extLst>
              <a:ext uri="{FF2B5EF4-FFF2-40B4-BE49-F238E27FC236}">
                <a16:creationId xmlns:a16="http://schemas.microsoft.com/office/drawing/2014/main" id="{69A73A4A-BDCF-CF15-ED7C-4344DE178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9B8D856-DD28-7921-C273-BEEAB6464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411676465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6EAB8449-951F-B759-DD88-57EF0953C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AA85F91-0DFE-FFDB-3FE8-9ED94D4CC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5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39518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music notes with black text&#10;&#10;Description automatically generated">
            <a:extLst>
              <a:ext uri="{FF2B5EF4-FFF2-40B4-BE49-F238E27FC236}">
                <a16:creationId xmlns:a16="http://schemas.microsoft.com/office/drawing/2014/main" id="{F0C6DEC2-8173-BC74-6CC6-9545D3ADA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80388874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heet of music with text&#10;&#10;Description automatically generated">
            <a:extLst>
              <a:ext uri="{FF2B5EF4-FFF2-40B4-BE49-F238E27FC236}">
                <a16:creationId xmlns:a16="http://schemas.microsoft.com/office/drawing/2014/main" id="{C7BD66E3-0404-8DB5-FCE7-7DC5B9E1B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580802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black text&#10;&#10;Description automatically generated">
            <a:extLst>
              <a:ext uri="{FF2B5EF4-FFF2-40B4-BE49-F238E27FC236}">
                <a16:creationId xmlns:a16="http://schemas.microsoft.com/office/drawing/2014/main" id="{71397057-B938-69E3-32EC-D8CC251D8C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08B6385-ABFF-4D19-2DEC-4BCAFBDE5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9357534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38B10B7A-FCE6-824C-E75A-1FD1543AE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B56AE79-3B63-764B-7695-850DB1488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4190744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black text&#10;&#10;Description automatically generated">
            <a:extLst>
              <a:ext uri="{FF2B5EF4-FFF2-40B4-BE49-F238E27FC236}">
                <a16:creationId xmlns:a16="http://schemas.microsoft.com/office/drawing/2014/main" id="{08CAFAD8-0CD8-A94D-5601-B977F2C11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4EE5615-66D3-2BCA-3972-BC08F9BA3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379290539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80D35959-FCD8-67B2-F4E2-1094924FD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A4031A4-A199-8994-EC5E-9C0321527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559198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536CD004-4060-2A9B-9371-9DE88475E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06A9CBF-DD01-45C2-C1DC-B51FFA8B5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44039114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F5273C86-6591-98ED-6346-8AAA51577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1E518E-8658-7A22-4237-A8D582E07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</p:spTree>
    <p:extLst>
      <p:ext uri="{BB962C8B-B14F-4D97-AF65-F5344CB8AC3E}">
        <p14:creationId xmlns:p14="http://schemas.microsoft.com/office/powerpoint/2010/main" val="10404340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</TotalTime>
  <Words>126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2025-01-31T02:57:07Z</dcterms:modified>
  <cp:category>PDHymns</cp:category>
</cp:coreProperties>
</file>