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All To Jesus I Surrender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(I Surrender All)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D/F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#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2494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42248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. W. Van De Venter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S. Weeden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music notes with black text&#10;&#10;Description automatically generated">
            <a:extLst>
              <a:ext uri="{FF2B5EF4-FFF2-40B4-BE49-F238E27FC236}">
                <a16:creationId xmlns:a16="http://schemas.microsoft.com/office/drawing/2014/main" id="{2C15C149-F012-32EF-276B-354847167D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80388874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heet of music with text&#10;&#10;Description automatically generated">
            <a:extLst>
              <a:ext uri="{FF2B5EF4-FFF2-40B4-BE49-F238E27FC236}">
                <a16:creationId xmlns:a16="http://schemas.microsoft.com/office/drawing/2014/main" id="{151EF863-8FD2-D45B-46BB-519BD2AA2A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85808023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music with black text&#10;&#10;Description automatically generated">
            <a:extLst>
              <a:ext uri="{FF2B5EF4-FFF2-40B4-BE49-F238E27FC236}">
                <a16:creationId xmlns:a16="http://schemas.microsoft.com/office/drawing/2014/main" id="{D5136337-AE99-A6B2-55BD-A04328EDE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08B6385-ABFF-4D19-2DEC-4BCAFBDE5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193575342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text&#10;&#10;Description automatically generated">
            <a:extLst>
              <a:ext uri="{FF2B5EF4-FFF2-40B4-BE49-F238E27FC236}">
                <a16:creationId xmlns:a16="http://schemas.microsoft.com/office/drawing/2014/main" id="{031E8967-EF91-6FB7-4E3E-01380DBDA1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B56AE79-3B63-764B-7695-850DB1488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4190744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music with black and white text&#10;&#10;Description automatically generated">
            <a:extLst>
              <a:ext uri="{FF2B5EF4-FFF2-40B4-BE49-F238E27FC236}">
                <a16:creationId xmlns:a16="http://schemas.microsoft.com/office/drawing/2014/main" id="{6766E434-338F-FEF0-6E80-FC9892A727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4EE5615-66D3-2BCA-3972-BC08F9BA3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379290539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text&#10;&#10;Description automatically generated">
            <a:extLst>
              <a:ext uri="{FF2B5EF4-FFF2-40B4-BE49-F238E27FC236}">
                <a16:creationId xmlns:a16="http://schemas.microsoft.com/office/drawing/2014/main" id="{CFCC7287-45BC-0163-01EA-D3E2C2B8F4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A4031A4-A199-8994-EC5E-9C0321527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15591985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text&#10;&#10;Description automatically generated">
            <a:extLst>
              <a:ext uri="{FF2B5EF4-FFF2-40B4-BE49-F238E27FC236}">
                <a16:creationId xmlns:a16="http://schemas.microsoft.com/office/drawing/2014/main" id="{2DC0A930-C3DD-B021-C0B9-941F4B76A0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06A9CBF-DD01-45C2-C1DC-B51FFA8B5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144039114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text&#10;&#10;Description automatically generated">
            <a:extLst>
              <a:ext uri="{FF2B5EF4-FFF2-40B4-BE49-F238E27FC236}">
                <a16:creationId xmlns:a16="http://schemas.microsoft.com/office/drawing/2014/main" id="{9484981E-0864-6A97-8C09-447DFD59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1E518E-8658-7A22-4237-A8D582E07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04340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115</TotalTime>
  <Words>114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2025-01-31T02:58:20Z</dcterms:modified>
  <cp:category>PDHymns</cp:category>
</cp:coreProperties>
</file>