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All To Jesus I Surrender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(I Surrender All)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D/F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#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3/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2494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422486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. W. Van De Venter (1896)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W. S. Weeden (1896)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music notes with black text&#10;&#10;Description automatically generated">
            <a:extLst>
              <a:ext uri="{FF2B5EF4-FFF2-40B4-BE49-F238E27FC236}">
                <a16:creationId xmlns:a16="http://schemas.microsoft.com/office/drawing/2014/main" id="{83940553-3D3F-A9C5-92AA-8F95779A91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80388874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heet of music with text&#10;&#10;Description automatically generated">
            <a:extLst>
              <a:ext uri="{FF2B5EF4-FFF2-40B4-BE49-F238E27FC236}">
                <a16:creationId xmlns:a16="http://schemas.microsoft.com/office/drawing/2014/main" id="{0047B6E2-014F-252E-7373-48D53882D6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85808023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music with black text&#10;&#10;Description automatically generated">
            <a:extLst>
              <a:ext uri="{FF2B5EF4-FFF2-40B4-BE49-F238E27FC236}">
                <a16:creationId xmlns:a16="http://schemas.microsoft.com/office/drawing/2014/main" id="{1AEAF7DB-2266-A6FD-ECBE-3F9AB14AEB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08B6385-ABFF-4D19-2DEC-4BCAFBDE5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193575342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of music with text&#10;&#10;Description automatically generated">
            <a:extLst>
              <a:ext uri="{FF2B5EF4-FFF2-40B4-BE49-F238E27FC236}">
                <a16:creationId xmlns:a16="http://schemas.microsoft.com/office/drawing/2014/main" id="{2324C216-AD22-47A0-E2B8-E31D6856FC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B56AE79-3B63-764B-7695-850DB1488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41907444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heet of music with text&#10;&#10;Description automatically generated">
            <a:extLst>
              <a:ext uri="{FF2B5EF4-FFF2-40B4-BE49-F238E27FC236}">
                <a16:creationId xmlns:a16="http://schemas.microsoft.com/office/drawing/2014/main" id="{562A3781-02F9-1112-8A3A-B7EFC7D744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11017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06A9CBF-DD01-45C2-C1DC-B51FFA8B5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All To Jesus I Surrender</a:t>
            </a:r>
          </a:p>
        </p:txBody>
      </p:sp>
    </p:spTree>
    <p:extLst>
      <p:ext uri="{BB962C8B-B14F-4D97-AF65-F5344CB8AC3E}">
        <p14:creationId xmlns:p14="http://schemas.microsoft.com/office/powerpoint/2010/main" val="144039114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heet of music with text&#10;&#10;Description automatically generated">
            <a:extLst>
              <a:ext uri="{FF2B5EF4-FFF2-40B4-BE49-F238E27FC236}">
                <a16:creationId xmlns:a16="http://schemas.microsoft.com/office/drawing/2014/main" id="{F70AF0AC-708C-B1C7-9B65-A3BE81387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E1E518E-8658-7A22-4237-A8D582E07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6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043405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117</TotalTime>
  <Words>102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44</cp:revision>
  <dcterms:created xsi:type="dcterms:W3CDTF">2013-12-23T05:43:46Z</dcterms:created>
  <dcterms:modified xsi:type="dcterms:W3CDTF">2025-01-31T02:59:53Z</dcterms:modified>
  <cp:category>PDHymns</cp:category>
</cp:coreProperties>
</file>