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All To Jesus I Surrender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(I Surrender All)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D/F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#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5/Chorus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24948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422486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. W. Van De Venter (1896)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W. S. Weeden (1896)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o Jesus I Surrender_169_arr1_v5of5001">
            <a:extLst>
              <a:ext uri="{FF2B5EF4-FFF2-40B4-BE49-F238E27FC236}">
                <a16:creationId xmlns:a16="http://schemas.microsoft.com/office/drawing/2014/main" id="{8660F565-0CF1-0F07-A257-F531B712DDC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9B8D856-DD28-7921-C273-BEEAB6464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5 ~ All To Jesus I Surrender</a:t>
            </a:r>
          </a:p>
        </p:txBody>
      </p:sp>
    </p:spTree>
    <p:extLst>
      <p:ext uri="{BB962C8B-B14F-4D97-AF65-F5344CB8AC3E}">
        <p14:creationId xmlns:p14="http://schemas.microsoft.com/office/powerpoint/2010/main" val="411676465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o Jesus I Surrender_169_arr1_vC001">
            <a:extLst>
              <a:ext uri="{FF2B5EF4-FFF2-40B4-BE49-F238E27FC236}">
                <a16:creationId xmlns:a16="http://schemas.microsoft.com/office/drawing/2014/main" id="{7DA596BF-20F6-18DA-ADCF-629E08013E4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AA85F91-0DFE-FFDB-3FE8-9ED94D4CC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5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39518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o Jesus I Surrender_169_arr1_v1001">
            <a:extLst>
              <a:ext uri="{FF2B5EF4-FFF2-40B4-BE49-F238E27FC236}">
                <a16:creationId xmlns:a16="http://schemas.microsoft.com/office/drawing/2014/main" id="{C4B5BE22-C269-4017-88D4-80D0B0A665E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All To Jesus I Surrender</a:t>
            </a:r>
          </a:p>
        </p:txBody>
      </p:sp>
    </p:spTree>
    <p:extLst>
      <p:ext uri="{BB962C8B-B14F-4D97-AF65-F5344CB8AC3E}">
        <p14:creationId xmlns:p14="http://schemas.microsoft.com/office/powerpoint/2010/main" val="80388874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o Jesus I Surrender_169_arr1_vC001">
            <a:extLst>
              <a:ext uri="{FF2B5EF4-FFF2-40B4-BE49-F238E27FC236}">
                <a16:creationId xmlns:a16="http://schemas.microsoft.com/office/drawing/2014/main" id="{90A0C6A6-763A-EA15-25F7-2B976735CC7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85808023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o Jesus I Surrender_169_arr1_v2001">
            <a:extLst>
              <a:ext uri="{FF2B5EF4-FFF2-40B4-BE49-F238E27FC236}">
                <a16:creationId xmlns:a16="http://schemas.microsoft.com/office/drawing/2014/main" id="{A922796C-D70E-4EA0-4C8E-B23B334BE0B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08B6385-ABFF-4D19-2DEC-4BCAFBDE52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All To Jesus I Surrender</a:t>
            </a:r>
          </a:p>
        </p:txBody>
      </p:sp>
    </p:spTree>
    <p:extLst>
      <p:ext uri="{BB962C8B-B14F-4D97-AF65-F5344CB8AC3E}">
        <p14:creationId xmlns:p14="http://schemas.microsoft.com/office/powerpoint/2010/main" val="193575342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o Jesus I Surrender_169_arr1_vC001">
            <a:extLst>
              <a:ext uri="{FF2B5EF4-FFF2-40B4-BE49-F238E27FC236}">
                <a16:creationId xmlns:a16="http://schemas.microsoft.com/office/drawing/2014/main" id="{DE568615-8583-351A-F5E2-D835742F8B4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B56AE79-3B63-764B-7695-850DB1488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41907444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o Jesus I Surrender_169_arr1_v3of5001">
            <a:extLst>
              <a:ext uri="{FF2B5EF4-FFF2-40B4-BE49-F238E27FC236}">
                <a16:creationId xmlns:a16="http://schemas.microsoft.com/office/drawing/2014/main" id="{A2CFF851-1359-F2CF-391A-B540E04C8A2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4EE5615-66D3-2BCA-3972-BC08F9BA3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All To Jesus I Surrender</a:t>
            </a:r>
          </a:p>
        </p:txBody>
      </p:sp>
    </p:spTree>
    <p:extLst>
      <p:ext uri="{BB962C8B-B14F-4D97-AF65-F5344CB8AC3E}">
        <p14:creationId xmlns:p14="http://schemas.microsoft.com/office/powerpoint/2010/main" val="379290539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o Jesus I Surrender_169_arr1_vC001">
            <a:extLst>
              <a:ext uri="{FF2B5EF4-FFF2-40B4-BE49-F238E27FC236}">
                <a16:creationId xmlns:a16="http://schemas.microsoft.com/office/drawing/2014/main" id="{CC6EF044-7815-BE6A-0FF5-4693ECC49D0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A4031A4-A199-8994-EC5E-9C0321527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15591985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o Jesus I Surrender_169_arr1_v4of5001">
            <a:extLst>
              <a:ext uri="{FF2B5EF4-FFF2-40B4-BE49-F238E27FC236}">
                <a16:creationId xmlns:a16="http://schemas.microsoft.com/office/drawing/2014/main" id="{E7D610FB-ACCB-263C-904D-D90F6E63C69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06A9CBF-DD01-45C2-C1DC-B51FFA8B5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All To Jesus I Surrender</a:t>
            </a:r>
          </a:p>
        </p:txBody>
      </p:sp>
    </p:spTree>
    <p:extLst>
      <p:ext uri="{BB962C8B-B14F-4D97-AF65-F5344CB8AC3E}">
        <p14:creationId xmlns:p14="http://schemas.microsoft.com/office/powerpoint/2010/main" val="144039114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o Jesus I Surrender_169_arr1_vC001">
            <a:extLst>
              <a:ext uri="{FF2B5EF4-FFF2-40B4-BE49-F238E27FC236}">
                <a16:creationId xmlns:a16="http://schemas.microsoft.com/office/drawing/2014/main" id="{A2932DE4-E8E8-4D19-AA4F-F25C4736078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E1E518E-8658-7A22-4237-A8D582E07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</a:t>
            </a:r>
          </a:p>
        </p:txBody>
      </p:sp>
    </p:spTree>
    <p:extLst>
      <p:ext uri="{BB962C8B-B14F-4D97-AF65-F5344CB8AC3E}">
        <p14:creationId xmlns:p14="http://schemas.microsoft.com/office/powerpoint/2010/main" val="104043405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114</TotalTime>
  <Words>126</Words>
  <Application>Microsoft Office PowerPoint</Application>
  <PresentationFormat>Widescreen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40</cp:revision>
  <dcterms:created xsi:type="dcterms:W3CDTF">2013-12-23T05:43:46Z</dcterms:created>
  <dcterms:modified xsi:type="dcterms:W3CDTF">2025-01-31T02:42:26Z</dcterms:modified>
  <cp:category>PDHymns</cp:category>
</cp:coreProperties>
</file>