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All To Jesus I Surrender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(I Surrender All)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D/F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#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2494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42248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. W. Van De Venter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S. Weeden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1001">
            <a:extLst>
              <a:ext uri="{FF2B5EF4-FFF2-40B4-BE49-F238E27FC236}">
                <a16:creationId xmlns:a16="http://schemas.microsoft.com/office/drawing/2014/main" id="{C4B5BE22-C269-4017-88D4-80D0B0A665E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80388874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90A0C6A6-763A-EA15-25F7-2B976735CC7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5808023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2001">
            <a:extLst>
              <a:ext uri="{FF2B5EF4-FFF2-40B4-BE49-F238E27FC236}">
                <a16:creationId xmlns:a16="http://schemas.microsoft.com/office/drawing/2014/main" id="{A922796C-D70E-4EA0-4C8E-B23B334BE0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08B6385-ABFF-4D19-2DEC-4BCAFBDE5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9357534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DE568615-8583-351A-F5E2-D835742F8B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B56AE79-3B63-764B-7695-850DB1488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4190744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3of5001">
            <a:extLst>
              <a:ext uri="{FF2B5EF4-FFF2-40B4-BE49-F238E27FC236}">
                <a16:creationId xmlns:a16="http://schemas.microsoft.com/office/drawing/2014/main" id="{A2CFF851-1359-F2CF-391A-B540E04C8A2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4EE5615-66D3-2BCA-3972-BC08F9BA3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379290539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CC6EF044-7815-BE6A-0FF5-4693ECC49D0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A4031A4-A199-8994-EC5E-9C0321527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15591985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4of5001">
            <a:extLst>
              <a:ext uri="{FF2B5EF4-FFF2-40B4-BE49-F238E27FC236}">
                <a16:creationId xmlns:a16="http://schemas.microsoft.com/office/drawing/2014/main" id="{E7D610FB-ACCB-263C-904D-D90F6E63C69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06A9CBF-DD01-45C2-C1DC-B51FFA8B5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44039114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 To Jesus I Surrender_169_arr1_vC001">
            <a:extLst>
              <a:ext uri="{FF2B5EF4-FFF2-40B4-BE49-F238E27FC236}">
                <a16:creationId xmlns:a16="http://schemas.microsoft.com/office/drawing/2014/main" id="{A2932DE4-E8E8-4D19-AA4F-F25C4736078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1E518E-8658-7A22-4237-A8D582E07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04340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115</TotalTime>
  <Words>114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2025-01-31T02:42:59Z</dcterms:modified>
  <cp:category>PDHymns</cp:category>
</cp:coreProperties>
</file>