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All To Jesus I Surrender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(I Surrender All)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D/F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#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: 3/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2494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422486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. W. Van De Venter (1896)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W. S. Weeden (1896)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1001">
            <a:extLst>
              <a:ext uri="{FF2B5EF4-FFF2-40B4-BE49-F238E27FC236}">
                <a16:creationId xmlns:a16="http://schemas.microsoft.com/office/drawing/2014/main" id="{C4B5BE22-C269-4017-88D4-80D0B0A665E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80388874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C001">
            <a:extLst>
              <a:ext uri="{FF2B5EF4-FFF2-40B4-BE49-F238E27FC236}">
                <a16:creationId xmlns:a16="http://schemas.microsoft.com/office/drawing/2014/main" id="{90A0C6A6-763A-EA15-25F7-2B976735CC7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85808023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2001">
            <a:extLst>
              <a:ext uri="{FF2B5EF4-FFF2-40B4-BE49-F238E27FC236}">
                <a16:creationId xmlns:a16="http://schemas.microsoft.com/office/drawing/2014/main" id="{A922796C-D70E-4EA0-4C8E-B23B334BE0B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08B6385-ABFF-4D19-2DEC-4BCAFBDE5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193575342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C001">
            <a:extLst>
              <a:ext uri="{FF2B5EF4-FFF2-40B4-BE49-F238E27FC236}">
                <a16:creationId xmlns:a16="http://schemas.microsoft.com/office/drawing/2014/main" id="{DE568615-8583-351A-F5E2-D835742F8B4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B56AE79-3B63-764B-7695-850DB1488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41907444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of music with text&#10;&#10;Description automatically generated">
            <a:extLst>
              <a:ext uri="{FF2B5EF4-FFF2-40B4-BE49-F238E27FC236}">
                <a16:creationId xmlns:a16="http://schemas.microsoft.com/office/drawing/2014/main" id="{2D986AFF-8A86-B91E-979B-F2BD33D163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06A9CBF-DD01-45C2-C1DC-B51FFA8B5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144039114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C001">
            <a:extLst>
              <a:ext uri="{FF2B5EF4-FFF2-40B4-BE49-F238E27FC236}">
                <a16:creationId xmlns:a16="http://schemas.microsoft.com/office/drawing/2014/main" id="{A2932DE4-E8E8-4D19-AA4F-F25C4736078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E1E518E-8658-7A22-4237-A8D582E07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5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6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043405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116</TotalTime>
  <Words>102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2025-01-31T02:44:45Z</dcterms:modified>
  <cp:category>PDHymns</cp:category>
</cp:coreProperties>
</file>