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All Things Praise Thee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DIX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A/A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86966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1583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G. W. Conder (1853)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Conrad Kocher 1838), Arr. by William H. Monk (1861)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3003">
            <a:extLst>
              <a:ext uri="{FF2B5EF4-FFF2-40B4-BE49-F238E27FC236}">
                <a16:creationId xmlns:a16="http://schemas.microsoft.com/office/drawing/2014/main" id="{8A48B1ED-0882-59BD-A30D-6AD31DD8A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59FF52-FB08-4340-AEC5-B08ED6B11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CA10551-80DD-F378-3BCA-F02D01166807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DE8F5EBD-E6B5-529F-B929-B3F811063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26C114B-AFEC-4D8D-35B0-F5282B99E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47789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1001">
            <a:extLst>
              <a:ext uri="{FF2B5EF4-FFF2-40B4-BE49-F238E27FC236}">
                <a16:creationId xmlns:a16="http://schemas.microsoft.com/office/drawing/2014/main" id="{DFF9F378-4ED2-6019-4543-09630743E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All Things Praise Thee</a:t>
            </a:r>
          </a:p>
        </p:txBody>
      </p:sp>
    </p:spTree>
    <p:extLst>
      <p:ext uri="{BB962C8B-B14F-4D97-AF65-F5344CB8AC3E}">
        <p14:creationId xmlns:p14="http://schemas.microsoft.com/office/powerpoint/2010/main" val="25199942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1002">
            <a:extLst>
              <a:ext uri="{FF2B5EF4-FFF2-40B4-BE49-F238E27FC236}">
                <a16:creationId xmlns:a16="http://schemas.microsoft.com/office/drawing/2014/main" id="{5CA01FE0-AC70-73B7-3310-262FDFF8B6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7288386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1003">
            <a:extLst>
              <a:ext uri="{FF2B5EF4-FFF2-40B4-BE49-F238E27FC236}">
                <a16:creationId xmlns:a16="http://schemas.microsoft.com/office/drawing/2014/main" id="{913E5A10-0668-92A4-2A30-06EA0CDED3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F7E571-C50D-E330-EB26-3DE086011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8893005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2001">
            <a:extLst>
              <a:ext uri="{FF2B5EF4-FFF2-40B4-BE49-F238E27FC236}">
                <a16:creationId xmlns:a16="http://schemas.microsoft.com/office/drawing/2014/main" id="{B2A1A666-B744-7366-60B4-EAE433DA06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8B339FE-F5EA-1403-EE8F-2F4BBE991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All Things Praise Thee</a:t>
            </a:r>
          </a:p>
        </p:txBody>
      </p:sp>
    </p:spTree>
    <p:extLst>
      <p:ext uri="{BB962C8B-B14F-4D97-AF65-F5344CB8AC3E}">
        <p14:creationId xmlns:p14="http://schemas.microsoft.com/office/powerpoint/2010/main" val="40120635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2002">
            <a:extLst>
              <a:ext uri="{FF2B5EF4-FFF2-40B4-BE49-F238E27FC236}">
                <a16:creationId xmlns:a16="http://schemas.microsoft.com/office/drawing/2014/main" id="{E526DE8F-BF86-C8F0-2E9C-F2B9B2ACF0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9279D9E-6781-F6D9-9DDF-689669586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115299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2003">
            <a:extLst>
              <a:ext uri="{FF2B5EF4-FFF2-40B4-BE49-F238E27FC236}">
                <a16:creationId xmlns:a16="http://schemas.microsoft.com/office/drawing/2014/main" id="{5488CDC4-EA7C-1996-B319-CE75CCD119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C10D768-3279-AD1E-D159-3F30B886C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951155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3001">
            <a:extLst>
              <a:ext uri="{FF2B5EF4-FFF2-40B4-BE49-F238E27FC236}">
                <a16:creationId xmlns:a16="http://schemas.microsoft.com/office/drawing/2014/main" id="{52EDD0AC-17A1-E7C8-8A09-CF718B0C86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66B9389-7C0A-73DA-C434-5BA6D3C16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All Things Praise Thee</a:t>
            </a:r>
          </a:p>
        </p:txBody>
      </p:sp>
    </p:spTree>
    <p:extLst>
      <p:ext uri="{BB962C8B-B14F-4D97-AF65-F5344CB8AC3E}">
        <p14:creationId xmlns:p14="http://schemas.microsoft.com/office/powerpoint/2010/main" val="200875444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l Things Praise Thee_169_v3002">
            <a:extLst>
              <a:ext uri="{FF2B5EF4-FFF2-40B4-BE49-F238E27FC236}">
                <a16:creationId xmlns:a16="http://schemas.microsoft.com/office/drawing/2014/main" id="{26E70B8F-2B6E-E68F-C890-F7DDEEBA8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EF3436C-8AAB-FC91-389C-30E85CCF7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925133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106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2025-02-04T23:48:14Z</dcterms:modified>
  <cp:category>PDHymns</cp:category>
</cp:coreProperties>
</file>