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Things Are Ready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Lucida Sans" panose="020B0602030504020204" pitchFamily="34" charset="0"/>
              </a:rPr>
              <a:t>(Come To The Feast)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2952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. A. Ogden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3o4001">
            <a:extLst>
              <a:ext uri="{FF2B5EF4-FFF2-40B4-BE49-F238E27FC236}">
                <a16:creationId xmlns:a16="http://schemas.microsoft.com/office/drawing/2014/main" id="{2554D4DA-74ED-6A2F-1F0D-70B822CBEB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AE87EF-D0CC-0CEB-8933-31C93A9B0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Things Are Ready</a:t>
            </a:r>
          </a:p>
        </p:txBody>
      </p:sp>
    </p:spTree>
    <p:extLst>
      <p:ext uri="{BB962C8B-B14F-4D97-AF65-F5344CB8AC3E}">
        <p14:creationId xmlns:p14="http://schemas.microsoft.com/office/powerpoint/2010/main" val="10366099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3o4002">
            <a:extLst>
              <a:ext uri="{FF2B5EF4-FFF2-40B4-BE49-F238E27FC236}">
                <a16:creationId xmlns:a16="http://schemas.microsoft.com/office/drawing/2014/main" id="{9D962845-2C3F-E195-1DDE-3DAEF6BC54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5DD7E7-598F-9B43-5B9B-BD5852023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703560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1">
            <a:extLst>
              <a:ext uri="{FF2B5EF4-FFF2-40B4-BE49-F238E27FC236}">
                <a16:creationId xmlns:a16="http://schemas.microsoft.com/office/drawing/2014/main" id="{4B482ACB-E537-4E58-64D1-8D5994CE6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B78DC7-2B15-3A30-CCA9-9C618B88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050897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2">
            <a:extLst>
              <a:ext uri="{FF2B5EF4-FFF2-40B4-BE49-F238E27FC236}">
                <a16:creationId xmlns:a16="http://schemas.microsoft.com/office/drawing/2014/main" id="{AC6FEF16-16BA-260F-0294-12DA0007D8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6FC56E-44E6-C0D7-8023-E451B350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852932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4o4001">
            <a:extLst>
              <a:ext uri="{FF2B5EF4-FFF2-40B4-BE49-F238E27FC236}">
                <a16:creationId xmlns:a16="http://schemas.microsoft.com/office/drawing/2014/main" id="{541B6692-DB1B-E306-8D93-A8C1EB7A86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470538-F4D4-F90A-0BCC-2DBE004F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All Things Are Ready</a:t>
            </a:r>
          </a:p>
        </p:txBody>
      </p:sp>
    </p:spTree>
    <p:extLst>
      <p:ext uri="{BB962C8B-B14F-4D97-AF65-F5344CB8AC3E}">
        <p14:creationId xmlns:p14="http://schemas.microsoft.com/office/powerpoint/2010/main" val="42489668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4o4002">
            <a:extLst>
              <a:ext uri="{FF2B5EF4-FFF2-40B4-BE49-F238E27FC236}">
                <a16:creationId xmlns:a16="http://schemas.microsoft.com/office/drawing/2014/main" id="{69F07823-F688-6327-7A4C-D99204FC72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FC69F2-063E-7742-1397-853B2A8C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402200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1">
            <a:extLst>
              <a:ext uri="{FF2B5EF4-FFF2-40B4-BE49-F238E27FC236}">
                <a16:creationId xmlns:a16="http://schemas.microsoft.com/office/drawing/2014/main" id="{E849314D-C00F-89DB-F164-0471806EAC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18E2CC-FEB8-62E8-9A92-84107AEA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31745376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2">
            <a:extLst>
              <a:ext uri="{FF2B5EF4-FFF2-40B4-BE49-F238E27FC236}">
                <a16:creationId xmlns:a16="http://schemas.microsoft.com/office/drawing/2014/main" id="{33EF34ED-483F-84C6-D413-06D9CEAC9A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7797FC-EFD3-D27F-42CC-B18A4C02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3921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1001">
            <a:extLst>
              <a:ext uri="{FF2B5EF4-FFF2-40B4-BE49-F238E27FC236}">
                <a16:creationId xmlns:a16="http://schemas.microsoft.com/office/drawing/2014/main" id="{F1241D39-AA30-F9FE-8A80-6E31BF8159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Things Are Ready</a:t>
            </a:r>
          </a:p>
        </p:txBody>
      </p:sp>
    </p:spTree>
    <p:extLst>
      <p:ext uri="{BB962C8B-B14F-4D97-AF65-F5344CB8AC3E}">
        <p14:creationId xmlns:p14="http://schemas.microsoft.com/office/powerpoint/2010/main" val="32708017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1002">
            <a:extLst>
              <a:ext uri="{FF2B5EF4-FFF2-40B4-BE49-F238E27FC236}">
                <a16:creationId xmlns:a16="http://schemas.microsoft.com/office/drawing/2014/main" id="{9582E7B9-D79E-1B29-9944-20580C537C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917143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1">
            <a:extLst>
              <a:ext uri="{FF2B5EF4-FFF2-40B4-BE49-F238E27FC236}">
                <a16:creationId xmlns:a16="http://schemas.microsoft.com/office/drawing/2014/main" id="{3CBD1555-F15D-B20F-8220-DFBA3C742A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60D978-D824-AED0-9138-10D32D8FB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261482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2">
            <a:extLst>
              <a:ext uri="{FF2B5EF4-FFF2-40B4-BE49-F238E27FC236}">
                <a16:creationId xmlns:a16="http://schemas.microsoft.com/office/drawing/2014/main" id="{5BC3D42B-65EF-A21E-6949-BA480FF1AA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D82AB4-2DBA-CD3E-7DFD-09CD461DA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169932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2001">
            <a:extLst>
              <a:ext uri="{FF2B5EF4-FFF2-40B4-BE49-F238E27FC236}">
                <a16:creationId xmlns:a16="http://schemas.microsoft.com/office/drawing/2014/main" id="{28F2DFCA-601D-073C-E039-2A29D7DF5E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119156-0FAA-6ED6-6BBB-A8F17493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Things Are Ready</a:t>
            </a:r>
          </a:p>
        </p:txBody>
      </p:sp>
    </p:spTree>
    <p:extLst>
      <p:ext uri="{BB962C8B-B14F-4D97-AF65-F5344CB8AC3E}">
        <p14:creationId xmlns:p14="http://schemas.microsoft.com/office/powerpoint/2010/main" val="14019264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2002">
            <a:extLst>
              <a:ext uri="{FF2B5EF4-FFF2-40B4-BE49-F238E27FC236}">
                <a16:creationId xmlns:a16="http://schemas.microsoft.com/office/drawing/2014/main" id="{70CA8790-4004-282C-F981-167C25DBB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2B3850-AB72-E031-A7C1-9B9EEC81C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326735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1">
            <a:extLst>
              <a:ext uri="{FF2B5EF4-FFF2-40B4-BE49-F238E27FC236}">
                <a16:creationId xmlns:a16="http://schemas.microsoft.com/office/drawing/2014/main" id="{80496D29-D996-A9A2-F98F-4647E364CF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4338A0-54E6-BB95-DD4C-176B8A63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389853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2">
            <a:extLst>
              <a:ext uri="{FF2B5EF4-FFF2-40B4-BE49-F238E27FC236}">
                <a16:creationId xmlns:a16="http://schemas.microsoft.com/office/drawing/2014/main" id="{F18AC206-3EA0-5620-CBAB-585C837E97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09D148-794A-9CD0-6D05-003442D7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476437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130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2025-01-31T02:14:46Z</dcterms:modified>
  <cp:category>PDHymns</cp:category>
</cp:coreProperties>
</file>