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All Things Are Ready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FFFF"/>
                </a:solidFill>
                <a:latin typeface="Lucida Sans" panose="020B0602030504020204" pitchFamily="34" charset="0"/>
              </a:rPr>
              <a:t>(Come To The Feast)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/F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129520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Charles H. Gabriel (1895)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. A. Ogden (1895)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and white text&#10;&#10;Description automatically generated">
            <a:extLst>
              <a:ext uri="{FF2B5EF4-FFF2-40B4-BE49-F238E27FC236}">
                <a16:creationId xmlns:a16="http://schemas.microsoft.com/office/drawing/2014/main" id="{EBB84C93-9868-A7CB-038B-7AAAE50AF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7470538-F4D4-F90A-0BCC-2DBE004F1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All Things Are Ready</a:t>
            </a:r>
          </a:p>
        </p:txBody>
      </p:sp>
    </p:spTree>
    <p:extLst>
      <p:ext uri="{BB962C8B-B14F-4D97-AF65-F5344CB8AC3E}">
        <p14:creationId xmlns:p14="http://schemas.microsoft.com/office/powerpoint/2010/main" val="424896682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Things Are Ready_169_v4o4002">
            <a:extLst>
              <a:ext uri="{FF2B5EF4-FFF2-40B4-BE49-F238E27FC236}">
                <a16:creationId xmlns:a16="http://schemas.microsoft.com/office/drawing/2014/main" id="{69F07823-F688-6327-7A4C-D99204FC72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CFC69F2-063E-7742-1397-853B2A8C9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84022008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Things Are Ready_169_vC001">
            <a:extLst>
              <a:ext uri="{FF2B5EF4-FFF2-40B4-BE49-F238E27FC236}">
                <a16:creationId xmlns:a16="http://schemas.microsoft.com/office/drawing/2014/main" id="{E849314D-C00F-89DB-F164-0471806EAC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D18E2CC-FEB8-62E8-9A92-84107AEA6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31745376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Things Are Ready_169_vC002">
            <a:extLst>
              <a:ext uri="{FF2B5EF4-FFF2-40B4-BE49-F238E27FC236}">
                <a16:creationId xmlns:a16="http://schemas.microsoft.com/office/drawing/2014/main" id="{33EF34ED-483F-84C6-D413-06D9CEAC9A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17797FC-EFD3-D27F-42CC-B18A4C020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739211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Things Are Ready_169_v1001">
            <a:extLst>
              <a:ext uri="{FF2B5EF4-FFF2-40B4-BE49-F238E27FC236}">
                <a16:creationId xmlns:a16="http://schemas.microsoft.com/office/drawing/2014/main" id="{F1241D39-AA30-F9FE-8A80-6E31BF8159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All Things Are Ready</a:t>
            </a:r>
          </a:p>
        </p:txBody>
      </p:sp>
    </p:spTree>
    <p:extLst>
      <p:ext uri="{BB962C8B-B14F-4D97-AF65-F5344CB8AC3E}">
        <p14:creationId xmlns:p14="http://schemas.microsoft.com/office/powerpoint/2010/main" val="327080175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Things Are Ready_169_v1002">
            <a:extLst>
              <a:ext uri="{FF2B5EF4-FFF2-40B4-BE49-F238E27FC236}">
                <a16:creationId xmlns:a16="http://schemas.microsoft.com/office/drawing/2014/main" id="{9582E7B9-D79E-1B29-9944-20580C537C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69171438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Things Are Ready_169_vC001">
            <a:extLst>
              <a:ext uri="{FF2B5EF4-FFF2-40B4-BE49-F238E27FC236}">
                <a16:creationId xmlns:a16="http://schemas.microsoft.com/office/drawing/2014/main" id="{3CBD1555-F15D-B20F-8220-DFBA3C742A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260D978-D824-AED0-9138-10D32D8FB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72614828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Things Are Ready_169_vC002">
            <a:extLst>
              <a:ext uri="{FF2B5EF4-FFF2-40B4-BE49-F238E27FC236}">
                <a16:creationId xmlns:a16="http://schemas.microsoft.com/office/drawing/2014/main" id="{5BC3D42B-65EF-A21E-6949-BA480FF1AA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CD82AB4-2DBA-CD3E-7DFD-09CD461DA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01699328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Things Are Ready_169_v2001">
            <a:extLst>
              <a:ext uri="{FF2B5EF4-FFF2-40B4-BE49-F238E27FC236}">
                <a16:creationId xmlns:a16="http://schemas.microsoft.com/office/drawing/2014/main" id="{28F2DFCA-601D-073C-E039-2A29D7DF5E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8119156-0FAA-6ED6-6BBB-A8F174937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All Things Are Ready</a:t>
            </a:r>
          </a:p>
        </p:txBody>
      </p:sp>
    </p:spTree>
    <p:extLst>
      <p:ext uri="{BB962C8B-B14F-4D97-AF65-F5344CB8AC3E}">
        <p14:creationId xmlns:p14="http://schemas.microsoft.com/office/powerpoint/2010/main" val="140192648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Things Are Ready_169_v2002">
            <a:extLst>
              <a:ext uri="{FF2B5EF4-FFF2-40B4-BE49-F238E27FC236}">
                <a16:creationId xmlns:a16="http://schemas.microsoft.com/office/drawing/2014/main" id="{70CA8790-4004-282C-F981-167C25DBB6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92B3850-AB72-E031-A7C1-9B9EEC81C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13267359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Things Are Ready_169_vC001">
            <a:extLst>
              <a:ext uri="{FF2B5EF4-FFF2-40B4-BE49-F238E27FC236}">
                <a16:creationId xmlns:a16="http://schemas.microsoft.com/office/drawing/2014/main" id="{80496D29-D996-A9A2-F98F-4647E364CF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14338A0-54E6-BB95-DD4C-176B8A638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23898531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Things Are Ready_169_vC002">
            <a:extLst>
              <a:ext uri="{FF2B5EF4-FFF2-40B4-BE49-F238E27FC236}">
                <a16:creationId xmlns:a16="http://schemas.microsoft.com/office/drawing/2014/main" id="{F18AC206-3EA0-5620-CBAB-585C837E97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B09D148-794A-9CD0-6D05-003442D70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64764378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113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2025-01-31T02:15:56Z</dcterms:modified>
  <cp:category>PDHymns</cp:category>
</cp:coreProperties>
</file>