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All The Way My Savior Leads Me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/C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594271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04385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Fanny J. Crosby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Robert Lowry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e Way My Savior Leads Me_169_v2004">
            <a:extLst>
              <a:ext uri="{FF2B5EF4-FFF2-40B4-BE49-F238E27FC236}">
                <a16:creationId xmlns:a16="http://schemas.microsoft.com/office/drawing/2014/main" id="{A8E555AC-75E9-6F1A-10C4-A6DDD9A9A5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67D978E6-F007-E20D-1BA4-25F8F2FEB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2075610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e Way My Savior Leads Me_169_v2005">
            <a:extLst>
              <a:ext uri="{FF2B5EF4-FFF2-40B4-BE49-F238E27FC236}">
                <a16:creationId xmlns:a16="http://schemas.microsoft.com/office/drawing/2014/main" id="{693CA19B-87DA-8CAF-15F9-4AF804CF32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76A5B3-91E3-36E8-B27F-38985CAEA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9337125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e Way My Savior Leads Me_169_v3001">
            <a:extLst>
              <a:ext uri="{FF2B5EF4-FFF2-40B4-BE49-F238E27FC236}">
                <a16:creationId xmlns:a16="http://schemas.microsoft.com/office/drawing/2014/main" id="{A91C65F4-BF6E-8776-4FAD-9477A196AA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CC0BFA-769D-431D-F065-5ABEDE0B3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All The Way My Savior Leads Me</a:t>
            </a:r>
          </a:p>
        </p:txBody>
      </p:sp>
    </p:spTree>
    <p:extLst>
      <p:ext uri="{BB962C8B-B14F-4D97-AF65-F5344CB8AC3E}">
        <p14:creationId xmlns:p14="http://schemas.microsoft.com/office/powerpoint/2010/main" val="231804254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e Way My Savior Leads Me_169_v3002">
            <a:extLst>
              <a:ext uri="{FF2B5EF4-FFF2-40B4-BE49-F238E27FC236}">
                <a16:creationId xmlns:a16="http://schemas.microsoft.com/office/drawing/2014/main" id="{4DBBD3C4-48FF-7F10-62E2-B7E632EDD0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1CC7E7E-1233-C375-2106-D875723E8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48269288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e Way My Savior Leads Me_169_v3003">
            <a:extLst>
              <a:ext uri="{FF2B5EF4-FFF2-40B4-BE49-F238E27FC236}">
                <a16:creationId xmlns:a16="http://schemas.microsoft.com/office/drawing/2014/main" id="{1745D22C-72EB-621E-DA34-62ED71034F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5ED49A-BBF8-9367-F7AB-D61E32F77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0505742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e Way My Savior Leads Me_169_v3004">
            <a:extLst>
              <a:ext uri="{FF2B5EF4-FFF2-40B4-BE49-F238E27FC236}">
                <a16:creationId xmlns:a16="http://schemas.microsoft.com/office/drawing/2014/main" id="{2024A8D9-FE00-E400-C77E-DAC79C2BCB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72E718-291C-EDFA-4297-F3A12D3C3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753908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e Way My Savior Leads Me_169_v3005">
            <a:extLst>
              <a:ext uri="{FF2B5EF4-FFF2-40B4-BE49-F238E27FC236}">
                <a16:creationId xmlns:a16="http://schemas.microsoft.com/office/drawing/2014/main" id="{6491A1D9-FB1F-1537-D3E8-ADB3E62F13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F949A3B-26DA-441D-4219-26398AC2B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87019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e Way My Savior Leads Me_169_v1001">
            <a:extLst>
              <a:ext uri="{FF2B5EF4-FFF2-40B4-BE49-F238E27FC236}">
                <a16:creationId xmlns:a16="http://schemas.microsoft.com/office/drawing/2014/main" id="{FF159B45-FA2C-7091-F250-3B08FBE5DB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All The Way My Savior Leads Me</a:t>
            </a:r>
          </a:p>
        </p:txBody>
      </p:sp>
    </p:spTree>
    <p:extLst>
      <p:ext uri="{BB962C8B-B14F-4D97-AF65-F5344CB8AC3E}">
        <p14:creationId xmlns:p14="http://schemas.microsoft.com/office/powerpoint/2010/main" val="23023671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e Way My Savior Leads Me_169_v1002">
            <a:extLst>
              <a:ext uri="{FF2B5EF4-FFF2-40B4-BE49-F238E27FC236}">
                <a16:creationId xmlns:a16="http://schemas.microsoft.com/office/drawing/2014/main" id="{2C5CAA83-F75A-C384-ED91-9AEDAC7008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299462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e Way My Savior Leads Me_169_v1003">
            <a:extLst>
              <a:ext uri="{FF2B5EF4-FFF2-40B4-BE49-F238E27FC236}">
                <a16:creationId xmlns:a16="http://schemas.microsoft.com/office/drawing/2014/main" id="{3915443C-8B82-92DF-8769-370A1C81CD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2016EB-B711-97F2-48D3-19EE476BC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301056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e Way My Savior Leads Me_169_v1004">
            <a:extLst>
              <a:ext uri="{FF2B5EF4-FFF2-40B4-BE49-F238E27FC236}">
                <a16:creationId xmlns:a16="http://schemas.microsoft.com/office/drawing/2014/main" id="{8DF2B4DC-FC66-46E2-6383-CBF8D2CFBC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551738-D09F-5679-7FE9-40F591C75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5904208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e Way My Savior Leads Me_169_v1005">
            <a:extLst>
              <a:ext uri="{FF2B5EF4-FFF2-40B4-BE49-F238E27FC236}">
                <a16:creationId xmlns:a16="http://schemas.microsoft.com/office/drawing/2014/main" id="{4DF60253-5399-4AD8-D128-05C3D72E0D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A122AD-254D-AA2B-932C-6B0960693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9098566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e Way My Savior Leads Me_169_v2001">
            <a:extLst>
              <a:ext uri="{FF2B5EF4-FFF2-40B4-BE49-F238E27FC236}">
                <a16:creationId xmlns:a16="http://schemas.microsoft.com/office/drawing/2014/main" id="{275B4FF3-16C1-5F93-0B62-0A9FFF3E6F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360B2A1-A73D-079D-DC81-B71BADD37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All The Way My Savior Leads Me</a:t>
            </a:r>
          </a:p>
        </p:txBody>
      </p:sp>
    </p:spTree>
    <p:extLst>
      <p:ext uri="{BB962C8B-B14F-4D97-AF65-F5344CB8AC3E}">
        <p14:creationId xmlns:p14="http://schemas.microsoft.com/office/powerpoint/2010/main" val="37677455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e Way My Savior Leads Me_169_v2002">
            <a:extLst>
              <a:ext uri="{FF2B5EF4-FFF2-40B4-BE49-F238E27FC236}">
                <a16:creationId xmlns:a16="http://schemas.microsoft.com/office/drawing/2014/main" id="{6A90D702-8888-51CB-E2E0-260B0286D2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99DAB6-5B0D-97FE-AFD7-EFEA087F9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1722573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e Way My Savior Leads Me_169_v2003">
            <a:extLst>
              <a:ext uri="{FF2B5EF4-FFF2-40B4-BE49-F238E27FC236}">
                <a16:creationId xmlns:a16="http://schemas.microsoft.com/office/drawing/2014/main" id="{BC4F70A2-C7E0-48B3-5D62-AFAE81A94A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651D57F8-492C-16F6-E696-C91C16682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115503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124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2025-02-04T23:40:30Z</dcterms:modified>
  <cp:category>PDHymns</cp:category>
</cp:coreProperties>
</file>