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All Hail The Power Of Jesus’ Name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DIADEM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CM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6337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Edward Perronet, 1779, St. 4, John Rippon, 1787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James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Ellor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, 1838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3001">
            <a:extLst>
              <a:ext uri="{FF2B5EF4-FFF2-40B4-BE49-F238E27FC236}">
                <a16:creationId xmlns:a16="http://schemas.microsoft.com/office/drawing/2014/main" id="{DE181EB0-767B-9597-0969-E93F0ED482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DB49F0-2746-689B-AC18-9A9C97E1E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10379511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3002">
            <a:extLst>
              <a:ext uri="{FF2B5EF4-FFF2-40B4-BE49-F238E27FC236}">
                <a16:creationId xmlns:a16="http://schemas.microsoft.com/office/drawing/2014/main" id="{2910A0E2-846C-97CF-3EA7-E0947C27B8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1DCB1A2-26AB-5CB0-8A41-759B182EB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204469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2A9780-5448-5B8E-015D-34543CAA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12CC305-D6BA-FC2A-C4B9-7D2261D73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9540054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BCFD0E-54FB-80D0-3CA5-F95A88C6F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87864A-5313-8259-23AA-0B752CCA4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57679826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4001">
            <a:extLst>
              <a:ext uri="{FF2B5EF4-FFF2-40B4-BE49-F238E27FC236}">
                <a16:creationId xmlns:a16="http://schemas.microsoft.com/office/drawing/2014/main" id="{A3F8B12D-6203-E2C5-599C-49A7A849C1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F422606-4F95-8D27-D36B-03EF34D06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276051553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4002">
            <a:extLst>
              <a:ext uri="{FF2B5EF4-FFF2-40B4-BE49-F238E27FC236}">
                <a16:creationId xmlns:a16="http://schemas.microsoft.com/office/drawing/2014/main" id="{3707683F-641B-BF8D-EB57-866F1153EA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15CF45-7A2D-90E3-D599-1F2EF90B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48425807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1C6017-6BD6-EEEA-FBCE-DE33F20E7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7B2E43-6405-C199-5C84-B0326E038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37552482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13D0FC-58D2-4B55-A7FC-792045012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E9E30E-D021-24E1-B894-27D3BC74C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75498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1001">
            <a:extLst>
              <a:ext uri="{FF2B5EF4-FFF2-40B4-BE49-F238E27FC236}">
                <a16:creationId xmlns:a16="http://schemas.microsoft.com/office/drawing/2014/main" id="{5F3DB941-99A7-358D-8F10-42FE163BFC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26500872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1002">
            <a:extLst>
              <a:ext uri="{FF2B5EF4-FFF2-40B4-BE49-F238E27FC236}">
                <a16:creationId xmlns:a16="http://schemas.microsoft.com/office/drawing/2014/main" id="{8ED9ECC2-99C1-FD8A-224C-EE7D8B87C8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454355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C92289-FFC9-8221-5C45-1C346BB3A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0C38A8B-F050-EE07-03FD-10EC2B036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806636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50D5A5-0EE9-C4B3-1203-65CFF40DC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F69BEC-C6CD-8F6D-DEA0-40CBE5674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2582097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2001">
            <a:extLst>
              <a:ext uri="{FF2B5EF4-FFF2-40B4-BE49-F238E27FC236}">
                <a16:creationId xmlns:a16="http://schemas.microsoft.com/office/drawing/2014/main" id="{09C7EA90-56C1-B94B-86DD-88A91F2190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13A360-9183-5C3C-CE23-E5F20308E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All Hail The Power Of Jesus’ Name</a:t>
            </a:r>
          </a:p>
        </p:txBody>
      </p:sp>
    </p:spTree>
    <p:extLst>
      <p:ext uri="{BB962C8B-B14F-4D97-AF65-F5344CB8AC3E}">
        <p14:creationId xmlns:p14="http://schemas.microsoft.com/office/powerpoint/2010/main" val="192328333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Hail The Power Of Jesus Name_169_arr2_v2002">
            <a:extLst>
              <a:ext uri="{FF2B5EF4-FFF2-40B4-BE49-F238E27FC236}">
                <a16:creationId xmlns:a16="http://schemas.microsoft.com/office/drawing/2014/main" id="{2C457158-2FC7-F2BC-7733-4346273773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9A67AE-A946-83C4-0699-F93385413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909572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9D8BDB-AA00-F57F-EF3A-FBD59F4D9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CA3FCDE-E10D-45EC-8500-3E5BD97FF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339325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209B10-4031-FE63-403A-D2592AE8B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10ACF8-62DF-87C9-975D-357F1CEBE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199896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117</TotalTime>
  <Words>149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2025-03-10T23:29:58Z</dcterms:modified>
  <cp:category>PDHymns</cp:category>
</cp:coreProperties>
</file>