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Again The Lord Of Light And Life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ARLINGTON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G/G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274417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97706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Anna L. Barbauld (1772)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Thomas A. Arne (1772), Arr. Ralph Harrison (1784)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ain The Lord Of Light And Life_169_v1001">
            <a:extLst>
              <a:ext uri="{FF2B5EF4-FFF2-40B4-BE49-F238E27FC236}">
                <a16:creationId xmlns:a16="http://schemas.microsoft.com/office/drawing/2014/main" id="{A09D81DA-7F83-0980-36C7-D8125579ED6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Again The Lord Of Light And Life</a:t>
            </a:r>
          </a:p>
        </p:txBody>
      </p:sp>
    </p:spTree>
    <p:extLst>
      <p:ext uri="{BB962C8B-B14F-4D97-AF65-F5344CB8AC3E}">
        <p14:creationId xmlns:p14="http://schemas.microsoft.com/office/powerpoint/2010/main" val="153832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ain The Lord Of Light And Life_169_v1002">
            <a:extLst>
              <a:ext uri="{FF2B5EF4-FFF2-40B4-BE49-F238E27FC236}">
                <a16:creationId xmlns:a16="http://schemas.microsoft.com/office/drawing/2014/main" id="{97B70A88-80C1-3FBB-DDD9-72F7041D771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17566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ain The Lord Of Light And Life_169_v2001">
            <a:extLst>
              <a:ext uri="{FF2B5EF4-FFF2-40B4-BE49-F238E27FC236}">
                <a16:creationId xmlns:a16="http://schemas.microsoft.com/office/drawing/2014/main" id="{3843A49B-2A5F-0381-1424-535589634A6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84452C2-3EA8-E9C0-8086-A40BDDCE3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Again The Lord Of Light And Life</a:t>
            </a:r>
          </a:p>
        </p:txBody>
      </p:sp>
    </p:spTree>
    <p:extLst>
      <p:ext uri="{BB962C8B-B14F-4D97-AF65-F5344CB8AC3E}">
        <p14:creationId xmlns:p14="http://schemas.microsoft.com/office/powerpoint/2010/main" val="871889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ain The Lord Of Light And Life_169_v2002">
            <a:extLst>
              <a:ext uri="{FF2B5EF4-FFF2-40B4-BE49-F238E27FC236}">
                <a16:creationId xmlns:a16="http://schemas.microsoft.com/office/drawing/2014/main" id="{526E969E-B358-757E-C06B-EB21EF75167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611959C-1CAC-2FBD-184A-97BF6FDBC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21717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ain The Lord Of Light And Life_169_v3001">
            <a:extLst>
              <a:ext uri="{FF2B5EF4-FFF2-40B4-BE49-F238E27FC236}">
                <a16:creationId xmlns:a16="http://schemas.microsoft.com/office/drawing/2014/main" id="{70F43D4D-D7CD-B457-B1F9-809F92741B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AAEBB7B-3249-588D-2DE1-8A072B9AE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Again The Lord Of Light And Life</a:t>
            </a:r>
          </a:p>
        </p:txBody>
      </p:sp>
    </p:spTree>
    <p:extLst>
      <p:ext uri="{BB962C8B-B14F-4D97-AF65-F5344CB8AC3E}">
        <p14:creationId xmlns:p14="http://schemas.microsoft.com/office/powerpoint/2010/main" val="308980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ain The Lord Of Light And Life_169_v3002">
            <a:extLst>
              <a:ext uri="{FF2B5EF4-FFF2-40B4-BE49-F238E27FC236}">
                <a16:creationId xmlns:a16="http://schemas.microsoft.com/office/drawing/2014/main" id="{7BB052D5-52AB-FB8B-C13D-579E2813E4F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7DB3682-6A75-8436-F466-389DCE25D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79982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ain The Lord Of Light And Life_169_v4001">
            <a:extLst>
              <a:ext uri="{FF2B5EF4-FFF2-40B4-BE49-F238E27FC236}">
                <a16:creationId xmlns:a16="http://schemas.microsoft.com/office/drawing/2014/main" id="{C31F5144-598A-5D98-1A8D-5296914D811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DE91263-FC75-101C-10AE-0C3B6E1EC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Again The Lord Of Light And Life</a:t>
            </a:r>
          </a:p>
        </p:txBody>
      </p:sp>
    </p:spTree>
    <p:extLst>
      <p:ext uri="{BB962C8B-B14F-4D97-AF65-F5344CB8AC3E}">
        <p14:creationId xmlns:p14="http://schemas.microsoft.com/office/powerpoint/2010/main" val="3085744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ain The Lord Of Light And Life_169_v4002">
            <a:extLst>
              <a:ext uri="{FF2B5EF4-FFF2-40B4-BE49-F238E27FC236}">
                <a16:creationId xmlns:a16="http://schemas.microsoft.com/office/drawing/2014/main" id="{728D8C27-6EF2-48C4-7481-741500A5CE1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9093A82-2990-CB8C-0D3A-C042D8085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862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122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2025-02-03T00:45:48Z</dcterms:modified>
  <cp:category>PDHymns</cp:category>
</cp:coreProperties>
</file>