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Above The Bright Blue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A/C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7794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2998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Edward Pollock (1903)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Edward Pollock (1903)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ove The Bright Blue_169_v3001">
            <a:extLst>
              <a:ext uri="{FF2B5EF4-FFF2-40B4-BE49-F238E27FC236}">
                <a16:creationId xmlns:a16="http://schemas.microsoft.com/office/drawing/2014/main" id="{8D6541DE-9FC5-4D8A-C2CA-B37D6EE225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DF1096-9217-AB3D-C685-5B47275D4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Above The Bright Blue</a:t>
            </a:r>
          </a:p>
        </p:txBody>
      </p:sp>
    </p:spTree>
    <p:extLst>
      <p:ext uri="{BB962C8B-B14F-4D97-AF65-F5344CB8AC3E}">
        <p14:creationId xmlns:p14="http://schemas.microsoft.com/office/powerpoint/2010/main" val="195860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ove The Bright Blue_169_v3002">
            <a:extLst>
              <a:ext uri="{FF2B5EF4-FFF2-40B4-BE49-F238E27FC236}">
                <a16:creationId xmlns:a16="http://schemas.microsoft.com/office/drawing/2014/main" id="{B70073CB-2E0E-771B-1349-0AA00590A3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097B46E-360D-701C-F01C-ECE3B735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27716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47134CE9-0256-A1FE-B1C6-47A085506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BA9EDC-9924-BE8C-B0A7-D2D7AA7C8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97800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ove The Bright Blue_169_vC002">
            <a:extLst>
              <a:ext uri="{FF2B5EF4-FFF2-40B4-BE49-F238E27FC236}">
                <a16:creationId xmlns:a16="http://schemas.microsoft.com/office/drawing/2014/main" id="{726C9FFF-27F9-966A-ECFF-F6F44C7002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0A1BCA6-EE2F-C991-70B4-07756C0CB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803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ove The Bright Blue_169_v1001">
            <a:extLst>
              <a:ext uri="{FF2B5EF4-FFF2-40B4-BE49-F238E27FC236}">
                <a16:creationId xmlns:a16="http://schemas.microsoft.com/office/drawing/2014/main" id="{F47D1E78-3381-2B36-E389-E405ADF8B2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Above The Bright Blue</a:t>
            </a:r>
          </a:p>
        </p:txBody>
      </p:sp>
    </p:spTree>
    <p:extLst>
      <p:ext uri="{BB962C8B-B14F-4D97-AF65-F5344CB8AC3E}">
        <p14:creationId xmlns:p14="http://schemas.microsoft.com/office/powerpoint/2010/main" val="21032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ove The Bright Blue_169_v1002">
            <a:extLst>
              <a:ext uri="{FF2B5EF4-FFF2-40B4-BE49-F238E27FC236}">
                <a16:creationId xmlns:a16="http://schemas.microsoft.com/office/drawing/2014/main" id="{46FABAE3-3DAA-5023-A796-00370D7000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9118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CE232D47-0B01-AE2C-A73C-94B95C85E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313711-AEF3-C3D3-890A-A1B5D1561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2026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ove The Bright Blue_169_vC002">
            <a:extLst>
              <a:ext uri="{FF2B5EF4-FFF2-40B4-BE49-F238E27FC236}">
                <a16:creationId xmlns:a16="http://schemas.microsoft.com/office/drawing/2014/main" id="{A3829A75-9CBD-A88C-70E2-D7EBCCB3B0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B8A65D-D411-BC30-6951-1E6966B93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8130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ove The Bright Blue_169_v2001">
            <a:extLst>
              <a:ext uri="{FF2B5EF4-FFF2-40B4-BE49-F238E27FC236}">
                <a16:creationId xmlns:a16="http://schemas.microsoft.com/office/drawing/2014/main" id="{1CE36BD0-4194-43FB-9EDA-96EEDFF204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42464C-33DC-75E0-C962-DDCB11FBB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Above The Bright Blue</a:t>
            </a:r>
          </a:p>
        </p:txBody>
      </p:sp>
    </p:spTree>
    <p:extLst>
      <p:ext uri="{BB962C8B-B14F-4D97-AF65-F5344CB8AC3E}">
        <p14:creationId xmlns:p14="http://schemas.microsoft.com/office/powerpoint/2010/main" val="359484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ove The Bright Blue_169_v2002">
            <a:extLst>
              <a:ext uri="{FF2B5EF4-FFF2-40B4-BE49-F238E27FC236}">
                <a16:creationId xmlns:a16="http://schemas.microsoft.com/office/drawing/2014/main" id="{C50144DB-B801-B1F7-5722-B0C84FD976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5B933C-088A-5A81-A5B1-6FCF514D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6491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18400B8A-D0D4-0752-CCFD-7269FF017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FB09E22-40CE-A92A-7C21-DE5B46E2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4524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ove The Bright Blue_169_vC002">
            <a:extLst>
              <a:ext uri="{FF2B5EF4-FFF2-40B4-BE49-F238E27FC236}">
                <a16:creationId xmlns:a16="http://schemas.microsoft.com/office/drawing/2014/main" id="{5265C5FA-0BBC-D00B-3F58-350AA22495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FA37D4-2C25-E84A-E92E-B79A589AD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01552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106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2025-02-03T00:30:48Z</dcterms:modified>
  <cp:category>PDHymns</cp:category>
</cp:coreProperties>
</file>