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57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Abide With 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EVENTIDE</a:t>
            </a:r>
            <a:b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10.10.10.10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699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44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F. Lyte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H. Monk (1861)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1001">
            <a:extLst>
              <a:ext uri="{FF2B5EF4-FFF2-40B4-BE49-F238E27FC236}">
                <a16:creationId xmlns:a16="http://schemas.microsoft.com/office/drawing/2014/main" id="{CDD59CEA-967F-C985-55EA-8E4E1C698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37545903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1002">
            <a:extLst>
              <a:ext uri="{FF2B5EF4-FFF2-40B4-BE49-F238E27FC236}">
                <a16:creationId xmlns:a16="http://schemas.microsoft.com/office/drawing/2014/main" id="{46C07AAF-A5FB-1177-4E98-669425C02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486494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2001">
            <a:extLst>
              <a:ext uri="{FF2B5EF4-FFF2-40B4-BE49-F238E27FC236}">
                <a16:creationId xmlns:a16="http://schemas.microsoft.com/office/drawing/2014/main" id="{E6CB0AF9-FD51-5CB2-47D9-BEA6DB118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BD99DB-E9A8-DB30-35C8-BBA2B25E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25570650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2002">
            <a:extLst>
              <a:ext uri="{FF2B5EF4-FFF2-40B4-BE49-F238E27FC236}">
                <a16:creationId xmlns:a16="http://schemas.microsoft.com/office/drawing/2014/main" id="{0F6A7AAF-657A-9300-7606-28CD626DE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B17C33-4928-3CEA-BA78-904D3553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53500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3o4001">
            <a:extLst>
              <a:ext uri="{FF2B5EF4-FFF2-40B4-BE49-F238E27FC236}">
                <a16:creationId xmlns:a16="http://schemas.microsoft.com/office/drawing/2014/main" id="{2C710146-E313-FEB2-F4C9-D71F51E98C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035282-4BAD-3608-026D-A7B828EC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36015246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3o4002">
            <a:extLst>
              <a:ext uri="{FF2B5EF4-FFF2-40B4-BE49-F238E27FC236}">
                <a16:creationId xmlns:a16="http://schemas.microsoft.com/office/drawing/2014/main" id="{E1AD90CC-B938-EC02-57A2-64CF6B78D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B33325-C9F1-E412-842C-D44EF0370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869810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4o4001">
            <a:extLst>
              <a:ext uri="{FF2B5EF4-FFF2-40B4-BE49-F238E27FC236}">
                <a16:creationId xmlns:a16="http://schemas.microsoft.com/office/drawing/2014/main" id="{2D4B6B7B-5BF3-D773-0250-00949861D6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FBB082-BB38-CBAA-1CE3-48D4E109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26689095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4o4002">
            <a:extLst>
              <a:ext uri="{FF2B5EF4-FFF2-40B4-BE49-F238E27FC236}">
                <a16:creationId xmlns:a16="http://schemas.microsoft.com/office/drawing/2014/main" id="{1D3F53A6-0E89-5881-3257-550FC83E9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D7C11F-E3F9-E8DB-2FD6-C1702D65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0792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96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2025-02-02T04:19:29Z</dcterms:modified>
  <cp:category>PDHymns</cp:category>
</cp:coreProperties>
</file>