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57" r:id="rId7"/>
    <p:sldId id="285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Abide With Me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EVENTIDE</a:t>
            </a:r>
            <a:br>
              <a:rPr lang="en-US" altLang="en-US" b="1" i="1" dirty="0">
                <a:solidFill>
                  <a:srgbClr val="FFFFFF"/>
                </a:solidFill>
                <a:latin typeface="Lucida Sans" panose="020B0602030504020204" pitchFamily="34" charset="0"/>
              </a:rPr>
            </a:br>
            <a:r>
              <a:rPr lang="en-US" altLang="en-US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10.10.10.10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F/A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769948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734435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Henry F. Lyte (1874)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William H. Monk (1861)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ide With Me_169_v1001">
            <a:extLst>
              <a:ext uri="{FF2B5EF4-FFF2-40B4-BE49-F238E27FC236}">
                <a16:creationId xmlns:a16="http://schemas.microsoft.com/office/drawing/2014/main" id="{CDD59CEA-967F-C985-55EA-8E4E1C698E6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Abide With Me</a:t>
            </a:r>
          </a:p>
        </p:txBody>
      </p:sp>
    </p:spTree>
    <p:extLst>
      <p:ext uri="{BB962C8B-B14F-4D97-AF65-F5344CB8AC3E}">
        <p14:creationId xmlns:p14="http://schemas.microsoft.com/office/powerpoint/2010/main" val="375459037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ide With Me_169_v1002">
            <a:extLst>
              <a:ext uri="{FF2B5EF4-FFF2-40B4-BE49-F238E27FC236}">
                <a16:creationId xmlns:a16="http://schemas.microsoft.com/office/drawing/2014/main" id="{46C07AAF-A5FB-1177-4E98-669425C0238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3948649433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ide With Me_169_v2001">
            <a:extLst>
              <a:ext uri="{FF2B5EF4-FFF2-40B4-BE49-F238E27FC236}">
                <a16:creationId xmlns:a16="http://schemas.microsoft.com/office/drawing/2014/main" id="{E6CB0AF9-FD51-5CB2-47D9-BEA6DB118F68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1BD99DB-E9A8-DB30-35C8-BBA2B25E2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Abide With Me</a:t>
            </a:r>
          </a:p>
        </p:txBody>
      </p:sp>
    </p:spTree>
    <p:extLst>
      <p:ext uri="{BB962C8B-B14F-4D97-AF65-F5344CB8AC3E}">
        <p14:creationId xmlns:p14="http://schemas.microsoft.com/office/powerpoint/2010/main" val="255706506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ide With Me_169_v2002">
            <a:extLst>
              <a:ext uri="{FF2B5EF4-FFF2-40B4-BE49-F238E27FC236}">
                <a16:creationId xmlns:a16="http://schemas.microsoft.com/office/drawing/2014/main" id="{0F6A7AAF-657A-9300-7606-28CD626DED6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BB17C33-4928-3CEA-BA78-904D35533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387535006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ide With Me_169_v3o4001">
            <a:extLst>
              <a:ext uri="{FF2B5EF4-FFF2-40B4-BE49-F238E27FC236}">
                <a16:creationId xmlns:a16="http://schemas.microsoft.com/office/drawing/2014/main" id="{2C710146-E313-FEB2-F4C9-D71F51E98CD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2035282-4BAD-3608-026D-A7B828EC5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Abide With Me</a:t>
            </a:r>
          </a:p>
        </p:txBody>
      </p:sp>
    </p:spTree>
    <p:extLst>
      <p:ext uri="{BB962C8B-B14F-4D97-AF65-F5344CB8AC3E}">
        <p14:creationId xmlns:p14="http://schemas.microsoft.com/office/powerpoint/2010/main" val="36015246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bide With Me_169_v3o4002">
            <a:extLst>
              <a:ext uri="{FF2B5EF4-FFF2-40B4-BE49-F238E27FC236}">
                <a16:creationId xmlns:a16="http://schemas.microsoft.com/office/drawing/2014/main" id="{E1AD90CC-B938-EC02-57A2-64CF6B78DC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3B33325-C9F1-E412-842C-D44EF0370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698103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</TotalTime>
  <Words>86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43</cp:revision>
  <dcterms:created xsi:type="dcterms:W3CDTF">2013-12-23T05:43:46Z</dcterms:created>
  <dcterms:modified xsi:type="dcterms:W3CDTF">2025-02-02T04:20:10Z</dcterms:modified>
  <cp:category>PDHymns</cp:category>
</cp:coreProperties>
</file>