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Abide With Me; ‘Tis Even Tide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9690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6116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M. Lowrie Hofford (1884)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H. Millard (1884)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3001">
            <a:extLst>
              <a:ext uri="{FF2B5EF4-FFF2-40B4-BE49-F238E27FC236}">
                <a16:creationId xmlns:a16="http://schemas.microsoft.com/office/drawing/2014/main" id="{8DDC1E31-4974-4E98-63F4-921182C8B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D6138C-D203-B257-B615-4D4416A4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Abide With Me; ‘Tis Even Tide</a:t>
            </a:r>
          </a:p>
        </p:txBody>
      </p:sp>
    </p:spTree>
    <p:extLst>
      <p:ext uri="{BB962C8B-B14F-4D97-AF65-F5344CB8AC3E}">
        <p14:creationId xmlns:p14="http://schemas.microsoft.com/office/powerpoint/2010/main" val="21416585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3002">
            <a:extLst>
              <a:ext uri="{FF2B5EF4-FFF2-40B4-BE49-F238E27FC236}">
                <a16:creationId xmlns:a16="http://schemas.microsoft.com/office/drawing/2014/main" id="{E324BD27-1B84-1D3B-2A7B-C89CBD305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A44110-E647-F1C1-3A3A-1496E897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789942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C001">
            <a:extLst>
              <a:ext uri="{FF2B5EF4-FFF2-40B4-BE49-F238E27FC236}">
                <a16:creationId xmlns:a16="http://schemas.microsoft.com/office/drawing/2014/main" id="{03CA4DBF-6889-1FE1-A80A-7364D824EC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433CE1-850B-DCEE-3591-BBEF4834F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20742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C002">
            <a:extLst>
              <a:ext uri="{FF2B5EF4-FFF2-40B4-BE49-F238E27FC236}">
                <a16:creationId xmlns:a16="http://schemas.microsoft.com/office/drawing/2014/main" id="{E1B31DD2-7824-20DB-8C6A-4DCF4A28B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422BE8-5F3D-CC47-11E9-07EF60416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3360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1001">
            <a:extLst>
              <a:ext uri="{FF2B5EF4-FFF2-40B4-BE49-F238E27FC236}">
                <a16:creationId xmlns:a16="http://schemas.microsoft.com/office/drawing/2014/main" id="{2E3ADF51-A78E-8A1C-74C5-BC6548C72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Abide With Me; ‘Tis Even Tide</a:t>
            </a:r>
          </a:p>
        </p:txBody>
      </p:sp>
    </p:spTree>
    <p:extLst>
      <p:ext uri="{BB962C8B-B14F-4D97-AF65-F5344CB8AC3E}">
        <p14:creationId xmlns:p14="http://schemas.microsoft.com/office/powerpoint/2010/main" val="14859761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1002">
            <a:extLst>
              <a:ext uri="{FF2B5EF4-FFF2-40B4-BE49-F238E27FC236}">
                <a16:creationId xmlns:a16="http://schemas.microsoft.com/office/drawing/2014/main" id="{5964A6A7-2B9A-979D-DB82-6B7C28F46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011879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C001">
            <a:extLst>
              <a:ext uri="{FF2B5EF4-FFF2-40B4-BE49-F238E27FC236}">
                <a16:creationId xmlns:a16="http://schemas.microsoft.com/office/drawing/2014/main" id="{A9F22C6D-0928-1162-2E44-65CF01155C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692FF6-B47A-8A41-2924-F9D7A35C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39261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C002">
            <a:extLst>
              <a:ext uri="{FF2B5EF4-FFF2-40B4-BE49-F238E27FC236}">
                <a16:creationId xmlns:a16="http://schemas.microsoft.com/office/drawing/2014/main" id="{05F65A58-DC8E-323C-27F6-9F9940124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712885-1408-4D08-3CB8-F4390C1C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032459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2001">
            <a:extLst>
              <a:ext uri="{FF2B5EF4-FFF2-40B4-BE49-F238E27FC236}">
                <a16:creationId xmlns:a16="http://schemas.microsoft.com/office/drawing/2014/main" id="{E026C8A7-F97D-456C-2098-D348BC8E89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6956C4-925B-5091-ECE5-38404B51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Abide With Me; ‘Tis Even Tide</a:t>
            </a:r>
          </a:p>
        </p:txBody>
      </p:sp>
    </p:spTree>
    <p:extLst>
      <p:ext uri="{BB962C8B-B14F-4D97-AF65-F5344CB8AC3E}">
        <p14:creationId xmlns:p14="http://schemas.microsoft.com/office/powerpoint/2010/main" val="28603960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2002">
            <a:extLst>
              <a:ext uri="{FF2B5EF4-FFF2-40B4-BE49-F238E27FC236}">
                <a16:creationId xmlns:a16="http://schemas.microsoft.com/office/drawing/2014/main" id="{EB76065F-AA1A-4A3C-3CCD-E919137CFB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3C4AFB-6325-23A7-D637-C0D33981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795308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C001">
            <a:extLst>
              <a:ext uri="{FF2B5EF4-FFF2-40B4-BE49-F238E27FC236}">
                <a16:creationId xmlns:a16="http://schemas.microsoft.com/office/drawing/2014/main" id="{F09C91D5-4D2F-2560-A62F-9B5B44C2B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33B044-47B6-3E86-6880-F2106DB9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536168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ide With Me Tis Even Tide_169_vC002">
            <a:extLst>
              <a:ext uri="{FF2B5EF4-FFF2-40B4-BE49-F238E27FC236}">
                <a16:creationId xmlns:a16="http://schemas.microsoft.com/office/drawing/2014/main" id="{45EA545E-3D26-84BC-6A32-B6CBF61D3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1CCD63-A754-7CA3-251C-14B7264A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22850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122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2025-02-02T03:42:09Z</dcterms:modified>
  <cp:category>PDHymns</cp:category>
</cp:coreProperties>
</file>