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 Shelter In Time Of Storm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 (</a:t>
            </a:r>
            <a:r>
              <a:rPr lang="en-US" altLang="en-US" sz="2400" dirty="0" err="1">
                <a:solidFill>
                  <a:srgbClr val="FFFFFF"/>
                </a:solidFill>
                <a:latin typeface="Lucida Sans" panose="020B0602030504020204" pitchFamily="34" charset="0"/>
              </a:rPr>
              <a:t>F</a:t>
            </a:r>
            <a:r>
              <a:rPr lang="en-US" altLang="en-US" sz="2400" i="1" baseline="30000" dirty="0" err="1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 err="1">
                <a:solidFill>
                  <a:srgbClr val="FFFFFF"/>
                </a:solidFill>
                <a:latin typeface="Lucida Sans" panose="020B0602030504020204" pitchFamily="34" charset="0"/>
              </a:rPr>
              <a:t>m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)/C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0605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30213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Vernon J. Charlesworth (1880), Arr. by Ira D. Sankey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American Spiritual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48AB46C6-7369-65C0-1357-CF67623BF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3DBB3C-3D37-9910-85EE-620CF1E2D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 Shelter In Time Of Storm</a:t>
            </a:r>
          </a:p>
        </p:txBody>
      </p:sp>
    </p:spTree>
    <p:extLst>
      <p:ext uri="{BB962C8B-B14F-4D97-AF65-F5344CB8AC3E}">
        <p14:creationId xmlns:p14="http://schemas.microsoft.com/office/powerpoint/2010/main" val="423676729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4o4002">
            <a:extLst>
              <a:ext uri="{FF2B5EF4-FFF2-40B4-BE49-F238E27FC236}">
                <a16:creationId xmlns:a16="http://schemas.microsoft.com/office/drawing/2014/main" id="{2423B329-568D-5825-1974-F4B7BD0217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A3FE82B-FD2A-FE7F-35FE-FF75DB256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234776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C001">
            <a:extLst>
              <a:ext uri="{FF2B5EF4-FFF2-40B4-BE49-F238E27FC236}">
                <a16:creationId xmlns:a16="http://schemas.microsoft.com/office/drawing/2014/main" id="{9C1E2E92-3A0C-B819-E41A-465E9A6083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CD4132-6FA8-4A67-9285-7291E2C18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0061994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C002">
            <a:extLst>
              <a:ext uri="{FF2B5EF4-FFF2-40B4-BE49-F238E27FC236}">
                <a16:creationId xmlns:a16="http://schemas.microsoft.com/office/drawing/2014/main" id="{38AD7391-DCD8-A2D8-4942-37B978CFE9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9649E7-F670-A913-BECA-0FA734FD6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14372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1001">
            <a:extLst>
              <a:ext uri="{FF2B5EF4-FFF2-40B4-BE49-F238E27FC236}">
                <a16:creationId xmlns:a16="http://schemas.microsoft.com/office/drawing/2014/main" id="{C012FFC7-EDE0-2864-2E30-0BD370E1BB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 Shelter In Time Of Storm</a:t>
            </a:r>
          </a:p>
        </p:txBody>
      </p:sp>
    </p:spTree>
    <p:extLst>
      <p:ext uri="{BB962C8B-B14F-4D97-AF65-F5344CB8AC3E}">
        <p14:creationId xmlns:p14="http://schemas.microsoft.com/office/powerpoint/2010/main" val="19084283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1002">
            <a:extLst>
              <a:ext uri="{FF2B5EF4-FFF2-40B4-BE49-F238E27FC236}">
                <a16:creationId xmlns:a16="http://schemas.microsoft.com/office/drawing/2014/main" id="{613C9546-0F03-9AF4-540C-F0B1BE9809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05288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C001">
            <a:extLst>
              <a:ext uri="{FF2B5EF4-FFF2-40B4-BE49-F238E27FC236}">
                <a16:creationId xmlns:a16="http://schemas.microsoft.com/office/drawing/2014/main" id="{A88D8C2E-75D7-0B24-741F-CB583EA72E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CEB64D-B093-891A-C888-F06F4CDEA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361616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C002">
            <a:extLst>
              <a:ext uri="{FF2B5EF4-FFF2-40B4-BE49-F238E27FC236}">
                <a16:creationId xmlns:a16="http://schemas.microsoft.com/office/drawing/2014/main" id="{F92A10CF-69DE-A397-106B-BF3DC49D87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707720-3D6D-A1E6-9B1D-C2E76D538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452985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2001">
            <a:extLst>
              <a:ext uri="{FF2B5EF4-FFF2-40B4-BE49-F238E27FC236}">
                <a16:creationId xmlns:a16="http://schemas.microsoft.com/office/drawing/2014/main" id="{0EAC792F-0898-4334-4B5B-CBB5AF30A8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F56C627-6D9C-7B1B-DFA9-B33E72A1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 Shelter In Time Of Storm</a:t>
            </a:r>
          </a:p>
        </p:txBody>
      </p:sp>
    </p:spTree>
    <p:extLst>
      <p:ext uri="{BB962C8B-B14F-4D97-AF65-F5344CB8AC3E}">
        <p14:creationId xmlns:p14="http://schemas.microsoft.com/office/powerpoint/2010/main" val="15309997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2002">
            <a:extLst>
              <a:ext uri="{FF2B5EF4-FFF2-40B4-BE49-F238E27FC236}">
                <a16:creationId xmlns:a16="http://schemas.microsoft.com/office/drawing/2014/main" id="{0C268B39-502F-B7A2-2002-8F8709192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7B5465-C1D4-9F07-8E78-A6DC6C534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155094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C001">
            <a:extLst>
              <a:ext uri="{FF2B5EF4-FFF2-40B4-BE49-F238E27FC236}">
                <a16:creationId xmlns:a16="http://schemas.microsoft.com/office/drawing/2014/main" id="{852DC791-6247-5918-65F6-90744BEEBA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70FA3C-7B02-DE0A-30DC-D93D09D49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887575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C002">
            <a:extLst>
              <a:ext uri="{FF2B5EF4-FFF2-40B4-BE49-F238E27FC236}">
                <a16:creationId xmlns:a16="http://schemas.microsoft.com/office/drawing/2014/main" id="{C5C16E49-BE1C-08EF-0F31-A903B2B81F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98D102-F2DE-274A-3FAD-151F96AE8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348901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125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2025-02-01T19:37:24Z</dcterms:modified>
  <cp:category>PDHymns</cp:category>
</cp:coreProperties>
</file>