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Shelter In Time Of Storm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0871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3685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Vernon J. Charlesworth (1880), Arr. by Ira D. Sankey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Ira D. Sankey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3o4001">
            <a:extLst>
              <a:ext uri="{FF2B5EF4-FFF2-40B4-BE49-F238E27FC236}">
                <a16:creationId xmlns:a16="http://schemas.microsoft.com/office/drawing/2014/main" id="{CA184CAE-295E-69ED-21E3-17E4F62690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7E46EE-2418-05DA-AE7D-D29783F2C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07921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3o4002">
            <a:extLst>
              <a:ext uri="{FF2B5EF4-FFF2-40B4-BE49-F238E27FC236}">
                <a16:creationId xmlns:a16="http://schemas.microsoft.com/office/drawing/2014/main" id="{446372F2-D7E4-1DF5-57EB-B031FA5E31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F7F203-08A9-297D-612F-EA982D7A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692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1">
            <a:extLst>
              <a:ext uri="{FF2B5EF4-FFF2-40B4-BE49-F238E27FC236}">
                <a16:creationId xmlns:a16="http://schemas.microsoft.com/office/drawing/2014/main" id="{915DEE9F-0BB9-1CBE-4FE8-87ED02876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65AC23-BEEF-DCC6-5FF6-F9A6DCA64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8235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2">
            <a:extLst>
              <a:ext uri="{FF2B5EF4-FFF2-40B4-BE49-F238E27FC236}">
                <a16:creationId xmlns:a16="http://schemas.microsoft.com/office/drawing/2014/main" id="{41E55E06-2AF7-918C-8499-9091029F31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030CD3-2285-A05B-D3BA-A4458695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020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4o4001">
            <a:extLst>
              <a:ext uri="{FF2B5EF4-FFF2-40B4-BE49-F238E27FC236}">
                <a16:creationId xmlns:a16="http://schemas.microsoft.com/office/drawing/2014/main" id="{3DC02265-D37B-F3A8-E184-35E1FF059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AB95AB-7CAE-793F-D0DE-0CEDCD90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93688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4o4002">
            <a:extLst>
              <a:ext uri="{FF2B5EF4-FFF2-40B4-BE49-F238E27FC236}">
                <a16:creationId xmlns:a16="http://schemas.microsoft.com/office/drawing/2014/main" id="{A83F8EB9-0B61-74BE-AD1B-88B35699B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BD55DC87-C5C1-E38F-5497-EA5FCBE7F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163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1">
            <a:extLst>
              <a:ext uri="{FF2B5EF4-FFF2-40B4-BE49-F238E27FC236}">
                <a16:creationId xmlns:a16="http://schemas.microsoft.com/office/drawing/2014/main" id="{8DAB466F-4CBE-A6D0-AF92-F938A99AFF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AEF4BB-691E-A2A7-7096-6979B55F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26797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2">
            <a:extLst>
              <a:ext uri="{FF2B5EF4-FFF2-40B4-BE49-F238E27FC236}">
                <a16:creationId xmlns:a16="http://schemas.microsoft.com/office/drawing/2014/main" id="{8C6E1413-7C0D-E979-0BED-C2F832B795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269D87-D620-0AD4-4F09-C8C83508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90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1001">
            <a:extLst>
              <a:ext uri="{FF2B5EF4-FFF2-40B4-BE49-F238E27FC236}">
                <a16:creationId xmlns:a16="http://schemas.microsoft.com/office/drawing/2014/main" id="{905D41AB-4A28-2326-38B1-3E6C1DCC5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425706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1002">
            <a:extLst>
              <a:ext uri="{FF2B5EF4-FFF2-40B4-BE49-F238E27FC236}">
                <a16:creationId xmlns:a16="http://schemas.microsoft.com/office/drawing/2014/main" id="{A3E62CA3-9B12-7771-2AA9-3A9C2BB3B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219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1">
            <a:extLst>
              <a:ext uri="{FF2B5EF4-FFF2-40B4-BE49-F238E27FC236}">
                <a16:creationId xmlns:a16="http://schemas.microsoft.com/office/drawing/2014/main" id="{E9A458BE-5234-ED9F-EBE4-F589A39B0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EB3CA6-4679-D9F4-DE8B-3EE56FAB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0773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2">
            <a:extLst>
              <a:ext uri="{FF2B5EF4-FFF2-40B4-BE49-F238E27FC236}">
                <a16:creationId xmlns:a16="http://schemas.microsoft.com/office/drawing/2014/main" id="{90F0D0CA-4383-8EFA-D23D-C0F38F03C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FE5A5F-98FE-A266-DCCD-33E69746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812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2001">
            <a:extLst>
              <a:ext uri="{FF2B5EF4-FFF2-40B4-BE49-F238E27FC236}">
                <a16:creationId xmlns:a16="http://schemas.microsoft.com/office/drawing/2014/main" id="{AA61D319-A5B2-EDEF-17D3-D6ECB5ABB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5C4A3F-55DC-5E41-E422-DDB9863B4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6939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2002">
            <a:extLst>
              <a:ext uri="{FF2B5EF4-FFF2-40B4-BE49-F238E27FC236}">
                <a16:creationId xmlns:a16="http://schemas.microsoft.com/office/drawing/2014/main" id="{1A85F7C6-4225-8279-5F40-6AD9AD64E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0CA84C-7FD5-DC20-8350-CE1D79F8A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5729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1">
            <a:extLst>
              <a:ext uri="{FF2B5EF4-FFF2-40B4-BE49-F238E27FC236}">
                <a16:creationId xmlns:a16="http://schemas.microsoft.com/office/drawing/2014/main" id="{B86A0A2F-84B7-784F-4A6D-17CD44BCF0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ACBE41-C338-0CED-E3F3-07E0B3ABD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2418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2">
            <a:extLst>
              <a:ext uri="{FF2B5EF4-FFF2-40B4-BE49-F238E27FC236}">
                <a16:creationId xmlns:a16="http://schemas.microsoft.com/office/drawing/2014/main" id="{72904B11-6126-1484-87AF-40FD1E8E10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D277FF-9171-263F-3B7D-487B431B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2934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2025-02-01T19:26:22Z</dcterms:modified>
  <cp:category>PDHymns</cp:category>
</cp:coreProperties>
</file>