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 Shelter In Time Of Storm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90871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3685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Vernon J. Charlesworth (1880), Arr. by Ira D. Sankey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Ira D. Sankey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notes&#10;&#10;Description automatically generated">
            <a:extLst>
              <a:ext uri="{FF2B5EF4-FFF2-40B4-BE49-F238E27FC236}">
                <a16:creationId xmlns:a16="http://schemas.microsoft.com/office/drawing/2014/main" id="{44737047-D3CA-1336-1AB2-9F6FEEC91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7E46EE-2418-05DA-AE7D-D29783F2C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 Shelter In Time Of Storm</a:t>
            </a:r>
          </a:p>
        </p:txBody>
      </p:sp>
    </p:spTree>
    <p:extLst>
      <p:ext uri="{BB962C8B-B14F-4D97-AF65-F5344CB8AC3E}">
        <p14:creationId xmlns:p14="http://schemas.microsoft.com/office/powerpoint/2010/main" val="107921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black text&#10;&#10;Description automatically generated">
            <a:extLst>
              <a:ext uri="{FF2B5EF4-FFF2-40B4-BE49-F238E27FC236}">
                <a16:creationId xmlns:a16="http://schemas.microsoft.com/office/drawing/2014/main" id="{B8D05CFA-2E7C-C71A-68FC-9BAB1B80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F7F203-08A9-297D-612F-EA982D7A9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692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and white text&#10;&#10;Description automatically generated">
            <a:extLst>
              <a:ext uri="{FF2B5EF4-FFF2-40B4-BE49-F238E27FC236}">
                <a16:creationId xmlns:a16="http://schemas.microsoft.com/office/drawing/2014/main" id="{903A4E31-0E3D-EBE1-8DB2-DED0F6747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65AC23-BEEF-DCC6-5FF6-F9A6DCA64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8235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music with notes&#10;&#10;Description automatically generated">
            <a:extLst>
              <a:ext uri="{FF2B5EF4-FFF2-40B4-BE49-F238E27FC236}">
                <a16:creationId xmlns:a16="http://schemas.microsoft.com/office/drawing/2014/main" id="{8F239406-B6F3-7AEA-CE88-84AE94435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030CD3-2285-A05B-D3BA-A44586959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020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1001">
            <a:extLst>
              <a:ext uri="{FF2B5EF4-FFF2-40B4-BE49-F238E27FC236}">
                <a16:creationId xmlns:a16="http://schemas.microsoft.com/office/drawing/2014/main" id="{905D41AB-4A28-2326-38B1-3E6C1DCC55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 Shelter In Time Of Storm</a:t>
            </a:r>
          </a:p>
        </p:txBody>
      </p:sp>
    </p:spTree>
    <p:extLst>
      <p:ext uri="{BB962C8B-B14F-4D97-AF65-F5344CB8AC3E}">
        <p14:creationId xmlns:p14="http://schemas.microsoft.com/office/powerpoint/2010/main" val="425706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1002">
            <a:extLst>
              <a:ext uri="{FF2B5EF4-FFF2-40B4-BE49-F238E27FC236}">
                <a16:creationId xmlns:a16="http://schemas.microsoft.com/office/drawing/2014/main" id="{A3E62CA3-9B12-7771-2AA9-3A9C2BB3B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219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C001">
            <a:extLst>
              <a:ext uri="{FF2B5EF4-FFF2-40B4-BE49-F238E27FC236}">
                <a16:creationId xmlns:a16="http://schemas.microsoft.com/office/drawing/2014/main" id="{E9A458BE-5234-ED9F-EBE4-F589A39B08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EB3CA6-4679-D9F4-DE8B-3EE56FAB0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0773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C002">
            <a:extLst>
              <a:ext uri="{FF2B5EF4-FFF2-40B4-BE49-F238E27FC236}">
                <a16:creationId xmlns:a16="http://schemas.microsoft.com/office/drawing/2014/main" id="{90F0D0CA-4383-8EFA-D23D-C0F38F03CD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FE5A5F-98FE-A266-DCCD-33E69746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8126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2001">
            <a:extLst>
              <a:ext uri="{FF2B5EF4-FFF2-40B4-BE49-F238E27FC236}">
                <a16:creationId xmlns:a16="http://schemas.microsoft.com/office/drawing/2014/main" id="{AA61D319-A5B2-EDEF-17D3-D6ECB5ABBB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5C4A3F-55DC-5E41-E422-DDB9863B4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 Shelter In Time Of Storm</a:t>
            </a:r>
          </a:p>
        </p:txBody>
      </p:sp>
    </p:spTree>
    <p:extLst>
      <p:ext uri="{BB962C8B-B14F-4D97-AF65-F5344CB8AC3E}">
        <p14:creationId xmlns:p14="http://schemas.microsoft.com/office/powerpoint/2010/main" val="16939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2002">
            <a:extLst>
              <a:ext uri="{FF2B5EF4-FFF2-40B4-BE49-F238E27FC236}">
                <a16:creationId xmlns:a16="http://schemas.microsoft.com/office/drawing/2014/main" id="{1A85F7C6-4225-8279-5F40-6AD9AD64E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0CA84C-7FD5-DC20-8350-CE1D79F8A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5729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C001">
            <a:extLst>
              <a:ext uri="{FF2B5EF4-FFF2-40B4-BE49-F238E27FC236}">
                <a16:creationId xmlns:a16="http://schemas.microsoft.com/office/drawing/2014/main" id="{B86A0A2F-84B7-784F-4A6D-17CD44BCF0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ACBE41-C338-0CED-E3F3-07E0B3ABD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2418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1_169_vC002">
            <a:extLst>
              <a:ext uri="{FF2B5EF4-FFF2-40B4-BE49-F238E27FC236}">
                <a16:creationId xmlns:a16="http://schemas.microsoft.com/office/drawing/2014/main" id="{72904B11-6126-1484-87AF-40FD1E8E10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D277FF-9171-263F-3B7D-487B431B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29344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125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2025-02-01T19:27:34Z</dcterms:modified>
  <cp:category>PDHymns</cp:category>
</cp:coreProperties>
</file>