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098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A Charge To Keep I Have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BOYLSTON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SM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63538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3/2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C/G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4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/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390996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Charles Wesley (1762)</a:t>
                      </a: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" panose="020B0602030504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Lowell Mason (1832)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harge To Keep I Have_arr1_169_v1001">
            <a:extLst>
              <a:ext uri="{FF2B5EF4-FFF2-40B4-BE49-F238E27FC236}">
                <a16:creationId xmlns:a16="http://schemas.microsoft.com/office/drawing/2014/main" id="{5E1B1F3E-2213-C8BF-DC9C-764E74CB168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A Charge To Keep I Have</a:t>
            </a:r>
          </a:p>
        </p:txBody>
      </p:sp>
    </p:spTree>
    <p:extLst>
      <p:ext uri="{BB962C8B-B14F-4D97-AF65-F5344CB8AC3E}">
        <p14:creationId xmlns:p14="http://schemas.microsoft.com/office/powerpoint/2010/main" val="394485520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harge To Keep I Have_arr1_169_v2001">
            <a:extLst>
              <a:ext uri="{FF2B5EF4-FFF2-40B4-BE49-F238E27FC236}">
                <a16:creationId xmlns:a16="http://schemas.microsoft.com/office/drawing/2014/main" id="{C35443BA-7264-DCB1-F233-4730DF68526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A363CEA-CB2A-0248-607F-DCD039D61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A Charge To Keep I Have</a:t>
            </a:r>
          </a:p>
        </p:txBody>
      </p:sp>
    </p:spTree>
    <p:extLst>
      <p:ext uri="{BB962C8B-B14F-4D97-AF65-F5344CB8AC3E}">
        <p14:creationId xmlns:p14="http://schemas.microsoft.com/office/powerpoint/2010/main" val="315112708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harge To Keep I Have_arr1_169_v3o4001">
            <a:extLst>
              <a:ext uri="{FF2B5EF4-FFF2-40B4-BE49-F238E27FC236}">
                <a16:creationId xmlns:a16="http://schemas.microsoft.com/office/drawing/2014/main" id="{7063348D-D130-84E1-90EE-2CC43E453B3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FFFA8DE-A752-5EE6-5DF6-17D18F0485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A Charge To Keep I Have</a:t>
            </a:r>
          </a:p>
        </p:txBody>
      </p:sp>
    </p:spTree>
    <p:extLst>
      <p:ext uri="{BB962C8B-B14F-4D97-AF65-F5344CB8AC3E}">
        <p14:creationId xmlns:p14="http://schemas.microsoft.com/office/powerpoint/2010/main" val="154566394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harge To Keep I Have_arr1_169_v4o4001">
            <a:extLst>
              <a:ext uri="{FF2B5EF4-FFF2-40B4-BE49-F238E27FC236}">
                <a16:creationId xmlns:a16="http://schemas.microsoft.com/office/drawing/2014/main" id="{BBE9F376-7E84-2756-3EFA-F280F31EA9A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9A5C767-DD4E-4472-AE38-47A15EB3A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A Charge To Keep I Have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4413424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94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40</cp:revision>
  <dcterms:created xsi:type="dcterms:W3CDTF">2013-12-23T05:43:46Z</dcterms:created>
  <dcterms:modified xsi:type="dcterms:W3CDTF">2025-02-01T18:43:24Z</dcterms:modified>
  <cp:category>PDHymns</cp:category>
</cp:coreProperties>
</file>