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 Blessing In Prayer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(There Is Rest, Sweet Rest)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D/D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2736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14116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E. E. Hewitt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J. Kirkpatrick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essing In Prayer_169_v3001">
            <a:extLst>
              <a:ext uri="{FF2B5EF4-FFF2-40B4-BE49-F238E27FC236}">
                <a16:creationId xmlns:a16="http://schemas.microsoft.com/office/drawing/2014/main" id="{3F56D081-F665-E890-BC39-FDF528302F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41B78A-2B0B-65D5-10EB-DDFEFB637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 Blessing In Prayer</a:t>
            </a:r>
          </a:p>
        </p:txBody>
      </p:sp>
    </p:spTree>
    <p:extLst>
      <p:ext uri="{BB962C8B-B14F-4D97-AF65-F5344CB8AC3E}">
        <p14:creationId xmlns:p14="http://schemas.microsoft.com/office/powerpoint/2010/main" val="35256041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essing In Prayer_169_v3002">
            <a:extLst>
              <a:ext uri="{FF2B5EF4-FFF2-40B4-BE49-F238E27FC236}">
                <a16:creationId xmlns:a16="http://schemas.microsoft.com/office/drawing/2014/main" id="{67C3CEDE-8C23-2A90-47C3-A463AE245B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6C7A8D-F4EE-501D-B262-C22ED668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738635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essing In Prayer_169_vC001">
            <a:extLst>
              <a:ext uri="{FF2B5EF4-FFF2-40B4-BE49-F238E27FC236}">
                <a16:creationId xmlns:a16="http://schemas.microsoft.com/office/drawing/2014/main" id="{7685461D-9FE1-15FC-3D15-8BB9D9B3CD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13EEE0-BBEF-00C0-1CB2-EBA036C12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723877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essing In Prayer_169_vC002">
            <a:extLst>
              <a:ext uri="{FF2B5EF4-FFF2-40B4-BE49-F238E27FC236}">
                <a16:creationId xmlns:a16="http://schemas.microsoft.com/office/drawing/2014/main" id="{299A2EB2-9EF2-9D32-BF4D-BB9BFB887B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E8476B-6611-AA30-B6F3-5F38A3329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5622444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essing In Prayer_169_v4001">
            <a:extLst>
              <a:ext uri="{FF2B5EF4-FFF2-40B4-BE49-F238E27FC236}">
                <a16:creationId xmlns:a16="http://schemas.microsoft.com/office/drawing/2014/main" id="{6F173248-70C5-34A6-4F05-2DD2FBDF62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EFFCCA-9814-57D7-1E4C-4A793305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 Blessing In Prayer</a:t>
            </a:r>
          </a:p>
        </p:txBody>
      </p:sp>
    </p:spTree>
    <p:extLst>
      <p:ext uri="{BB962C8B-B14F-4D97-AF65-F5344CB8AC3E}">
        <p14:creationId xmlns:p14="http://schemas.microsoft.com/office/powerpoint/2010/main" val="350831260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essing In Prayer_169_v4002">
            <a:extLst>
              <a:ext uri="{FF2B5EF4-FFF2-40B4-BE49-F238E27FC236}">
                <a16:creationId xmlns:a16="http://schemas.microsoft.com/office/drawing/2014/main" id="{9DECCF61-B31E-AD54-DD48-414D036C7F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1F30EA-CDE1-3B54-2548-6D8E6EFC7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71428203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essing In Prayer_169_vC001">
            <a:extLst>
              <a:ext uri="{FF2B5EF4-FFF2-40B4-BE49-F238E27FC236}">
                <a16:creationId xmlns:a16="http://schemas.microsoft.com/office/drawing/2014/main" id="{71750FAA-40B4-7A4E-8F31-CA01F874B4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E6AD9B7-F030-CA6C-FBBE-5FC885B40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88451854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essing In Prayer_169_vC002">
            <a:extLst>
              <a:ext uri="{FF2B5EF4-FFF2-40B4-BE49-F238E27FC236}">
                <a16:creationId xmlns:a16="http://schemas.microsoft.com/office/drawing/2014/main" id="{C426290F-E2C4-96ED-6604-D4AB5A4ACD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ECFD6A-2882-C568-CC74-67BC6C9EE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9605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essing In Prayer_169_v1001">
            <a:extLst>
              <a:ext uri="{FF2B5EF4-FFF2-40B4-BE49-F238E27FC236}">
                <a16:creationId xmlns:a16="http://schemas.microsoft.com/office/drawing/2014/main" id="{EF59C4D4-FC63-DE3A-F821-D33877E5DC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 Blessing In Prayer</a:t>
            </a:r>
          </a:p>
        </p:txBody>
      </p:sp>
    </p:spTree>
    <p:extLst>
      <p:ext uri="{BB962C8B-B14F-4D97-AF65-F5344CB8AC3E}">
        <p14:creationId xmlns:p14="http://schemas.microsoft.com/office/powerpoint/2010/main" val="493621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essing In Prayer_169_v1002">
            <a:extLst>
              <a:ext uri="{FF2B5EF4-FFF2-40B4-BE49-F238E27FC236}">
                <a16:creationId xmlns:a16="http://schemas.microsoft.com/office/drawing/2014/main" id="{A91EB794-3650-09AB-AC86-1F91F29167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429299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essing In Prayer_169_vC001">
            <a:extLst>
              <a:ext uri="{FF2B5EF4-FFF2-40B4-BE49-F238E27FC236}">
                <a16:creationId xmlns:a16="http://schemas.microsoft.com/office/drawing/2014/main" id="{DB5CD944-2A94-B04E-DEB8-EAE3FC4FD5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88B468-4822-FB25-07DC-C8F439F1C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70794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essing In Prayer_169_vC002">
            <a:extLst>
              <a:ext uri="{FF2B5EF4-FFF2-40B4-BE49-F238E27FC236}">
                <a16:creationId xmlns:a16="http://schemas.microsoft.com/office/drawing/2014/main" id="{0F27F0B7-B2DD-D59C-751E-AA6A8DDA0C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DAFBC1-E339-C3E5-813C-3FEB9670B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893595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essing In Prayer_169_v2001">
            <a:extLst>
              <a:ext uri="{FF2B5EF4-FFF2-40B4-BE49-F238E27FC236}">
                <a16:creationId xmlns:a16="http://schemas.microsoft.com/office/drawing/2014/main" id="{31E8AD82-356E-B225-77A3-91DD5ED085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F504DD-DC01-42E7-D4D0-C39FEE88D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 Blessing In Prayer</a:t>
            </a:r>
          </a:p>
        </p:txBody>
      </p:sp>
    </p:spTree>
    <p:extLst>
      <p:ext uri="{BB962C8B-B14F-4D97-AF65-F5344CB8AC3E}">
        <p14:creationId xmlns:p14="http://schemas.microsoft.com/office/powerpoint/2010/main" val="16937820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essing In Prayer_169_v2002">
            <a:extLst>
              <a:ext uri="{FF2B5EF4-FFF2-40B4-BE49-F238E27FC236}">
                <a16:creationId xmlns:a16="http://schemas.microsoft.com/office/drawing/2014/main" id="{DFC0A908-E37C-C6B4-8C85-CBC23ED990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482952-B76B-3E80-5C9E-CE48C5316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574879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essing In Prayer_169_vC001">
            <a:extLst>
              <a:ext uri="{FF2B5EF4-FFF2-40B4-BE49-F238E27FC236}">
                <a16:creationId xmlns:a16="http://schemas.microsoft.com/office/drawing/2014/main" id="{FC044417-C6A5-347D-5384-A6A872274F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F19DAFC-F16F-73B3-7C48-D7EEA516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166353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essing In Prayer_169_vC002">
            <a:extLst>
              <a:ext uri="{FF2B5EF4-FFF2-40B4-BE49-F238E27FC236}">
                <a16:creationId xmlns:a16="http://schemas.microsoft.com/office/drawing/2014/main" id="{A4D7B676-5962-B509-337C-26E6F7521F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AD9587-DDFB-891C-CA59-EE2BD27C5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848302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133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2025-02-01T18:32:42Z</dcterms:modified>
  <cp:category>PDHymns</cp:category>
</cp:coreProperties>
</file>