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Beautiful Life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C/C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916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9069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M. Golden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M. Golden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2AD0DE7C-DC5D-5ACC-6304-1B212FB7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1723F8-8CAE-7D81-661E-212B0C74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29194940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FF753D33-3AD5-0849-1A39-55ADDC59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96657B-A471-F42E-A586-EB23F2E2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456294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D813FC5B-61E4-46D2-8322-6250508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29559C-0152-F53B-C462-88456415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50646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26F1C5E9-DB46-8EB3-C6D0-04FC64B1D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80C5B-75EF-B3E3-2842-3E1B99C7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487036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335B2B34-588F-E86B-643F-FB8A3BFC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4E2DE2-DF72-B44A-7A3C-CD9619DBF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2416810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32597689-A2FB-F784-AFB8-DE26D7B85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6B6D8C-245C-CB24-E879-85CBA58A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488559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AD34A0D3-ECFC-C703-49DD-75B2553D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813498-15C7-1B2B-D2EE-C327361E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336056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A2910799-60C9-6F4F-0E24-E3D0666F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B25F99-F3F3-4F2F-761F-A8D62854B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7486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text&#10;&#10;Description automatically generated">
            <a:extLst>
              <a:ext uri="{FF2B5EF4-FFF2-40B4-BE49-F238E27FC236}">
                <a16:creationId xmlns:a16="http://schemas.microsoft.com/office/drawing/2014/main" id="{8EC564F0-2661-44EE-6EB6-2B1FFF24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36190036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294CE4A-6FAE-5036-9CFF-20C41DE75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513956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18D286D3-C562-927D-429F-0D6FA5610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46C11C-3FCF-C309-7B63-46F38B2D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969740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F76C8FF0-4655-B87F-F499-2C77A945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46E974-D6B7-3417-D836-1C51FC1E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042069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text&#10;&#10;Description automatically generated">
            <a:extLst>
              <a:ext uri="{FF2B5EF4-FFF2-40B4-BE49-F238E27FC236}">
                <a16:creationId xmlns:a16="http://schemas.microsoft.com/office/drawing/2014/main" id="{3A94135E-8BF6-CDA8-0757-F5E2B7E82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BDE8A4-E52D-89B5-DBBD-6DFD90C4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Beautiful Life</a:t>
            </a:r>
          </a:p>
        </p:txBody>
      </p:sp>
    </p:spTree>
    <p:extLst>
      <p:ext uri="{BB962C8B-B14F-4D97-AF65-F5344CB8AC3E}">
        <p14:creationId xmlns:p14="http://schemas.microsoft.com/office/powerpoint/2010/main" val="30568270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 and words&#10;&#10;Description automatically generated">
            <a:extLst>
              <a:ext uri="{FF2B5EF4-FFF2-40B4-BE49-F238E27FC236}">
                <a16:creationId xmlns:a16="http://schemas.microsoft.com/office/drawing/2014/main" id="{336DFAE3-1D57-BA2D-41B4-6556C4307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425937-F514-C63B-9FD3-97EC0AA3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94317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EBE4011F-DC6F-11AC-046A-2EABF23B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FEBC67-185E-B423-B33C-824F455E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94153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C4045DAA-5DF2-09C8-0C9C-FC62DAF8C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B13768-00F9-2C54-976F-19624D10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841669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116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2025-01-31T01:33:07Z</dcterms:modified>
  <cp:category>PDHymns</cp:category>
</cp:coreProperties>
</file>